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046" r:id="rId2"/>
    <p:sldId id="2035" r:id="rId3"/>
    <p:sldId id="2062" r:id="rId4"/>
    <p:sldId id="2061" r:id="rId5"/>
    <p:sldId id="2064" r:id="rId6"/>
    <p:sldId id="2065" r:id="rId7"/>
    <p:sldId id="2066" r:id="rId8"/>
    <p:sldId id="2069" r:id="rId9"/>
    <p:sldId id="2080" r:id="rId10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723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orient="horz" pos="8640" userDrawn="1">
          <p15:clr>
            <a:srgbClr val="A4A3A4"/>
          </p15:clr>
        </p15:guide>
        <p15:guide id="10" orient="horz" pos="46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1E42"/>
    <a:srgbClr val="25876B"/>
    <a:srgbClr val="FFFFFF"/>
    <a:srgbClr val="3B1F4D"/>
    <a:srgbClr val="000000"/>
    <a:srgbClr val="00B8DB"/>
    <a:srgbClr val="EC72A5"/>
    <a:srgbClr val="583F52"/>
    <a:srgbClr val="4AEDDE"/>
    <a:srgbClr val="FA5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FCA203-B317-41F9-8583-CC3D70570D52}" v="49" dt="2021-06-24T07:06:21.125"/>
    <p1510:client id="{171BEF54-D48A-4279-A914-A6663D681748}" v="962" dt="2021-06-25T04:45:47.466"/>
    <p1510:client id="{1D36731B-082F-4905-A494-DBC0C135E245}" v="713" dt="2021-06-27T07:01:20.682"/>
    <p1510:client id="{40025B6D-6EB4-4581-8C67-487EBF9DE05E}" v="13" dt="2021-06-30T10:49:57.154"/>
    <p1510:client id="{48574B8A-1257-4E2A-B1E9-1499055AE581}" v="3" dt="2021-06-30T10:45:42.150"/>
    <p1510:client id="{5399AFDF-CB3B-4051-A566-153D0456F8E0}" v="1232" dt="2021-06-28T07:04:04.712"/>
    <p1510:client id="{7AD3D152-3099-4030-B823-D94A13C91D67}" v="3" dt="2021-06-28T07:07:35.693"/>
    <p1510:client id="{A02D2368-DAFF-47DA-9E57-AB46DB16DF88}" v="10" dt="2021-06-28T07:28:13.344"/>
    <p1510:client id="{F7A422B8-1D33-460F-8E67-6F83462078C8}" v="2274" dt="2021-06-28T06:24:19.819"/>
    <p1510:client id="{F921693F-07EC-49B4-8D25-A2054B21383D}" v="716" dt="2021-06-24T05:35:20.148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6" autoAdjust="0"/>
    <p:restoredTop sz="95196" autoAdjust="0"/>
  </p:normalViewPr>
  <p:slideViewPr>
    <p:cSldViewPr snapToGrid="0" snapToObjects="1">
      <p:cViewPr varScale="1">
        <p:scale>
          <a:sx n="38" d="100"/>
          <a:sy n="38" d="100"/>
        </p:scale>
        <p:origin x="134" y="187"/>
      </p:cViewPr>
      <p:guideLst>
        <p:guide orient="horz" pos="8136"/>
        <p:guide pos="14278"/>
        <p:guide pos="1078"/>
        <p:guide pos="7723"/>
        <p:guide orient="horz" pos="504"/>
        <p:guide orient="horz" pos="8640"/>
        <p:guide orient="horz" pos="46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lal Dey" userId="a61e1247f9241147" providerId="Windows Live" clId="Web-{5399AFDF-CB3B-4051-A566-153D0456F8E0}"/>
    <pc:docChg chg="delSld modSld">
      <pc:chgData name="Dulal Dey" userId="a61e1247f9241147" providerId="Windows Live" clId="Web-{5399AFDF-CB3B-4051-A566-153D0456F8E0}" dt="2021-06-28T07:04:04.712" v="735" actId="14100"/>
      <pc:docMkLst>
        <pc:docMk/>
      </pc:docMkLst>
      <pc:sldChg chg="modSp">
        <pc:chgData name="Dulal Dey" userId="a61e1247f9241147" providerId="Windows Live" clId="Web-{5399AFDF-CB3B-4051-A566-153D0456F8E0}" dt="2021-06-28T07:00:49.192" v="714" actId="20577"/>
        <pc:sldMkLst>
          <pc:docMk/>
          <pc:sldMk cId="1384780290" sldId="2035"/>
        </pc:sldMkLst>
        <pc:spChg chg="mod">
          <ac:chgData name="Dulal Dey" userId="a61e1247f9241147" providerId="Windows Live" clId="Web-{5399AFDF-CB3B-4051-A566-153D0456F8E0}" dt="2021-06-28T07:00:49.192" v="714" actId="20577"/>
          <ac:spMkLst>
            <pc:docMk/>
            <pc:sldMk cId="1384780290" sldId="2035"/>
            <ac:spMk id="16" creationId="{00000000-0000-0000-0000-000000000000}"/>
          </ac:spMkLst>
        </pc:spChg>
      </pc:sldChg>
      <pc:sldChg chg="modSp">
        <pc:chgData name="Dulal Dey" userId="a61e1247f9241147" providerId="Windows Live" clId="Web-{5399AFDF-CB3B-4051-A566-153D0456F8E0}" dt="2021-06-28T07:01:50.443" v="724" actId="1076"/>
        <pc:sldMkLst>
          <pc:docMk/>
          <pc:sldMk cId="1443633112" sldId="2062"/>
        </pc:sldMkLst>
        <pc:picChg chg="mod ord">
          <ac:chgData name="Dulal Dey" userId="a61e1247f9241147" providerId="Windows Live" clId="Web-{5399AFDF-CB3B-4051-A566-153D0456F8E0}" dt="2021-06-28T07:01:50.443" v="724" actId="1076"/>
          <ac:picMkLst>
            <pc:docMk/>
            <pc:sldMk cId="1443633112" sldId="2062"/>
            <ac:picMk id="3" creationId="{18D615EF-22EB-4FEE-9F01-8A73DE2547D6}"/>
          </ac:picMkLst>
        </pc:picChg>
        <pc:picChg chg="mod">
          <ac:chgData name="Dulal Dey" userId="a61e1247f9241147" providerId="Windows Live" clId="Web-{5399AFDF-CB3B-4051-A566-153D0456F8E0}" dt="2021-06-28T07:01:45.490" v="723" actId="1076"/>
          <ac:picMkLst>
            <pc:docMk/>
            <pc:sldMk cId="1443633112" sldId="2062"/>
            <ac:picMk id="5" creationId="{3E1FF240-42BA-467E-B639-A2F99F58FAAF}"/>
          </ac:picMkLst>
        </pc:picChg>
      </pc:sldChg>
      <pc:sldChg chg="modSp">
        <pc:chgData name="Dulal Dey" userId="a61e1247f9241147" providerId="Windows Live" clId="Web-{5399AFDF-CB3B-4051-A566-153D0456F8E0}" dt="2021-06-28T07:02:57.070" v="728" actId="20577"/>
        <pc:sldMkLst>
          <pc:docMk/>
          <pc:sldMk cId="1460378747" sldId="2065"/>
        </pc:sldMkLst>
        <pc:spChg chg="mod">
          <ac:chgData name="Dulal Dey" userId="a61e1247f9241147" providerId="Windows Live" clId="Web-{5399AFDF-CB3B-4051-A566-153D0456F8E0}" dt="2021-06-28T07:02:57.070" v="728" actId="20577"/>
          <ac:spMkLst>
            <pc:docMk/>
            <pc:sldMk cId="1460378747" sldId="2065"/>
            <ac:spMk id="2" creationId="{5FEB6609-29B0-41D0-ADC9-D6CA27E4F2EF}"/>
          </ac:spMkLst>
        </pc:spChg>
      </pc:sldChg>
      <pc:sldChg chg="addSp delSp modSp">
        <pc:chgData name="Dulal Dey" userId="a61e1247f9241147" providerId="Windows Live" clId="Web-{5399AFDF-CB3B-4051-A566-153D0456F8E0}" dt="2021-06-28T06:58:55.127" v="704" actId="1076"/>
        <pc:sldMkLst>
          <pc:docMk/>
          <pc:sldMk cId="497504473" sldId="2066"/>
        </pc:sldMkLst>
        <pc:spChg chg="mod">
          <ac:chgData name="Dulal Dey" userId="a61e1247f9241147" providerId="Windows Live" clId="Web-{5399AFDF-CB3B-4051-A566-153D0456F8E0}" dt="2021-06-28T06:58:46.018" v="703" actId="1076"/>
          <ac:spMkLst>
            <pc:docMk/>
            <pc:sldMk cId="497504473" sldId="2066"/>
            <ac:spMk id="2" creationId="{98AA71E4-464F-45BA-A122-6939F82C39CF}"/>
          </ac:spMkLst>
        </pc:spChg>
        <pc:spChg chg="mod">
          <ac:chgData name="Dulal Dey" userId="a61e1247f9241147" providerId="Windows Live" clId="Web-{5399AFDF-CB3B-4051-A566-153D0456F8E0}" dt="2021-06-28T06:58:55.127" v="704" actId="1076"/>
          <ac:spMkLst>
            <pc:docMk/>
            <pc:sldMk cId="497504473" sldId="2066"/>
            <ac:spMk id="3" creationId="{AAEE4E3A-E7FC-4443-B19D-E9DF590BD9DF}"/>
          </ac:spMkLst>
        </pc:spChg>
        <pc:spChg chg="add mod">
          <ac:chgData name="Dulal Dey" userId="a61e1247f9241147" providerId="Windows Live" clId="Web-{5399AFDF-CB3B-4051-A566-153D0456F8E0}" dt="2021-06-28T06:56:46.312" v="684" actId="14100"/>
          <ac:spMkLst>
            <pc:docMk/>
            <pc:sldMk cId="497504473" sldId="2066"/>
            <ac:spMk id="5" creationId="{967DD88F-9F66-455C-A428-139FCAD73394}"/>
          </ac:spMkLst>
        </pc:spChg>
        <pc:spChg chg="add mod">
          <ac:chgData name="Dulal Dey" userId="a61e1247f9241147" providerId="Windows Live" clId="Web-{5399AFDF-CB3B-4051-A566-153D0456F8E0}" dt="2021-06-28T06:57:00.937" v="688" actId="14100"/>
          <ac:spMkLst>
            <pc:docMk/>
            <pc:sldMk cId="497504473" sldId="2066"/>
            <ac:spMk id="6" creationId="{8973F425-88A6-4722-9FAD-6A0414F5E5BC}"/>
          </ac:spMkLst>
        </pc:spChg>
        <pc:spChg chg="add del mod">
          <ac:chgData name="Dulal Dey" userId="a61e1247f9241147" providerId="Windows Live" clId="Web-{5399AFDF-CB3B-4051-A566-153D0456F8E0}" dt="2021-06-28T06:54:28.996" v="655"/>
          <ac:spMkLst>
            <pc:docMk/>
            <pc:sldMk cId="497504473" sldId="2066"/>
            <ac:spMk id="10" creationId="{1F4DD688-A815-4680-B041-48E3BF465C03}"/>
          </ac:spMkLst>
        </pc:spChg>
        <pc:spChg chg="add del mod">
          <ac:chgData name="Dulal Dey" userId="a61e1247f9241147" providerId="Windows Live" clId="Web-{5399AFDF-CB3B-4051-A566-153D0456F8E0}" dt="2021-06-28T06:53:51.777" v="641"/>
          <ac:spMkLst>
            <pc:docMk/>
            <pc:sldMk cId="497504473" sldId="2066"/>
            <ac:spMk id="11" creationId="{91B104D4-A955-423D-B48C-87A0FFA78BAC}"/>
          </ac:spMkLst>
        </pc:spChg>
        <pc:spChg chg="add del mod">
          <ac:chgData name="Dulal Dey" userId="a61e1247f9241147" providerId="Windows Live" clId="Web-{5399AFDF-CB3B-4051-A566-153D0456F8E0}" dt="2021-06-28T06:55:33.420" v="668"/>
          <ac:spMkLst>
            <pc:docMk/>
            <pc:sldMk cId="497504473" sldId="2066"/>
            <ac:spMk id="13" creationId="{F062F659-4618-4472-879D-83167E9ABAEE}"/>
          </ac:spMkLst>
        </pc:spChg>
        <pc:spChg chg="add del mod">
          <ac:chgData name="Dulal Dey" userId="a61e1247f9241147" providerId="Windows Live" clId="Web-{5399AFDF-CB3B-4051-A566-153D0456F8E0}" dt="2021-06-28T06:55:56.498" v="673"/>
          <ac:spMkLst>
            <pc:docMk/>
            <pc:sldMk cId="497504473" sldId="2066"/>
            <ac:spMk id="14" creationId="{DF70F7EE-BC36-446A-BFFC-89257346500E}"/>
          </ac:spMkLst>
        </pc:spChg>
        <pc:picChg chg="add mod">
          <ac:chgData name="Dulal Dey" userId="a61e1247f9241147" providerId="Windows Live" clId="Web-{5399AFDF-CB3B-4051-A566-153D0456F8E0}" dt="2021-06-28T06:58:30.064" v="700" actId="1076"/>
          <ac:picMkLst>
            <pc:docMk/>
            <pc:sldMk cId="497504473" sldId="2066"/>
            <ac:picMk id="4" creationId="{F1F165BD-F053-4363-B12A-9DFAF863FEF8}"/>
          </ac:picMkLst>
        </pc:picChg>
        <pc:picChg chg="add del mod ord">
          <ac:chgData name="Dulal Dey" userId="a61e1247f9241147" providerId="Windows Live" clId="Web-{5399AFDF-CB3B-4051-A566-153D0456F8E0}" dt="2021-06-28T06:39:37.633" v="207"/>
          <ac:picMkLst>
            <pc:docMk/>
            <pc:sldMk cId="497504473" sldId="2066"/>
            <ac:picMk id="7" creationId="{CE5407C4-BA7C-4E87-B3B0-BE3AA44D383E}"/>
          </ac:picMkLst>
        </pc:picChg>
        <pc:picChg chg="add del mod">
          <ac:chgData name="Dulal Dey" userId="a61e1247f9241147" providerId="Windows Live" clId="Web-{5399AFDF-CB3B-4051-A566-153D0456F8E0}" dt="2021-06-28T06:38:22.147" v="200"/>
          <ac:picMkLst>
            <pc:docMk/>
            <pc:sldMk cId="497504473" sldId="2066"/>
            <ac:picMk id="8" creationId="{FEB04FCC-CCDE-4E90-86CE-F4F33B890615}"/>
          </ac:picMkLst>
        </pc:picChg>
        <pc:picChg chg="add mod ord">
          <ac:chgData name="Dulal Dey" userId="a61e1247f9241147" providerId="Windows Live" clId="Web-{5399AFDF-CB3B-4051-A566-153D0456F8E0}" dt="2021-06-28T06:57:07.750" v="689" actId="1076"/>
          <ac:picMkLst>
            <pc:docMk/>
            <pc:sldMk cId="497504473" sldId="2066"/>
            <ac:picMk id="9" creationId="{9FE32142-2981-4D3D-96DD-6DF08B32C692}"/>
          </ac:picMkLst>
        </pc:picChg>
        <pc:picChg chg="add del mod ord">
          <ac:chgData name="Dulal Dey" userId="a61e1247f9241147" providerId="Windows Live" clId="Web-{5399AFDF-CB3B-4051-A566-153D0456F8E0}" dt="2021-06-28T06:53:49.761" v="640"/>
          <ac:picMkLst>
            <pc:docMk/>
            <pc:sldMk cId="497504473" sldId="2066"/>
            <ac:picMk id="12" creationId="{855FD406-C3EF-4E5F-A9B1-DE5AFF709AFC}"/>
          </ac:picMkLst>
        </pc:picChg>
        <pc:picChg chg="add del mod ord">
          <ac:chgData name="Dulal Dey" userId="a61e1247f9241147" providerId="Windows Live" clId="Web-{5399AFDF-CB3B-4051-A566-153D0456F8E0}" dt="2021-06-28T06:54:31.981" v="656"/>
          <ac:picMkLst>
            <pc:docMk/>
            <pc:sldMk cId="497504473" sldId="2066"/>
            <ac:picMk id="15" creationId="{0A6A7993-2B5C-4A83-8428-F1C235BCF35B}"/>
          </ac:picMkLst>
        </pc:picChg>
      </pc:sldChg>
      <pc:sldChg chg="del">
        <pc:chgData name="Dulal Dey" userId="a61e1247f9241147" providerId="Windows Live" clId="Web-{5399AFDF-CB3B-4051-A566-153D0456F8E0}" dt="2021-06-28T06:52:19.822" v="608"/>
        <pc:sldMkLst>
          <pc:docMk/>
          <pc:sldMk cId="2082525638" sldId="2067"/>
        </pc:sldMkLst>
      </pc:sldChg>
      <pc:sldChg chg="del">
        <pc:chgData name="Dulal Dey" userId="a61e1247f9241147" providerId="Windows Live" clId="Web-{5399AFDF-CB3B-4051-A566-153D0456F8E0}" dt="2021-06-28T06:52:18.681" v="607"/>
        <pc:sldMkLst>
          <pc:docMk/>
          <pc:sldMk cId="476060501" sldId="2068"/>
        </pc:sldMkLst>
      </pc:sldChg>
      <pc:sldChg chg="addSp delSp modSp">
        <pc:chgData name="Dulal Dey" userId="a61e1247f9241147" providerId="Windows Live" clId="Web-{5399AFDF-CB3B-4051-A566-153D0456F8E0}" dt="2021-06-28T07:04:04.712" v="735" actId="14100"/>
        <pc:sldMkLst>
          <pc:docMk/>
          <pc:sldMk cId="1772255232" sldId="2069"/>
        </pc:sldMkLst>
        <pc:spChg chg="add mod">
          <ac:chgData name="Dulal Dey" userId="a61e1247f9241147" providerId="Windows Live" clId="Web-{5399AFDF-CB3B-4051-A566-153D0456F8E0}" dt="2021-06-28T06:53:32.433" v="636" actId="1076"/>
          <ac:spMkLst>
            <pc:docMk/>
            <pc:sldMk cId="1772255232" sldId="2069"/>
            <ac:spMk id="2" creationId="{2CAF66E1-9415-44FD-BB77-F10B8BBD6FF2}"/>
          </ac:spMkLst>
        </pc:spChg>
        <pc:spChg chg="del">
          <ac:chgData name="Dulal Dey" userId="a61e1247f9241147" providerId="Windows Live" clId="Web-{5399AFDF-CB3B-4051-A566-153D0456F8E0}" dt="2021-06-28T06:52:16.322" v="606"/>
          <ac:spMkLst>
            <pc:docMk/>
            <pc:sldMk cId="1772255232" sldId="2069"/>
            <ac:spMk id="4" creationId="{00000000-0000-0000-0000-000000000000}"/>
          </ac:spMkLst>
        </pc:spChg>
        <pc:spChg chg="del">
          <ac:chgData name="Dulal Dey" userId="a61e1247f9241147" providerId="Windows Live" clId="Web-{5399AFDF-CB3B-4051-A566-153D0456F8E0}" dt="2021-06-28T06:52:16.322" v="605"/>
          <ac:spMkLst>
            <pc:docMk/>
            <pc:sldMk cId="1772255232" sldId="2069"/>
            <ac:spMk id="5" creationId="{00000000-0000-0000-0000-000000000000}"/>
          </ac:spMkLst>
        </pc:spChg>
        <pc:spChg chg="del">
          <ac:chgData name="Dulal Dey" userId="a61e1247f9241147" providerId="Windows Live" clId="Web-{5399AFDF-CB3B-4051-A566-153D0456F8E0}" dt="2021-06-28T06:52:16.322" v="604"/>
          <ac:spMkLst>
            <pc:docMk/>
            <pc:sldMk cId="1772255232" sldId="2069"/>
            <ac:spMk id="6" creationId="{00000000-0000-0000-0000-000000000000}"/>
          </ac:spMkLst>
        </pc:spChg>
        <pc:spChg chg="add mod">
          <ac:chgData name="Dulal Dey" userId="a61e1247f9241147" providerId="Windows Live" clId="Web-{5399AFDF-CB3B-4051-A566-153D0456F8E0}" dt="2021-06-28T06:54:21.199" v="654" actId="1076"/>
          <ac:spMkLst>
            <pc:docMk/>
            <pc:sldMk cId="1772255232" sldId="2069"/>
            <ac:spMk id="7" creationId="{467F6351-3171-4CD9-B08D-B21FD83B87BD}"/>
          </ac:spMkLst>
        </pc:spChg>
        <pc:spChg chg="del">
          <ac:chgData name="Dulal Dey" userId="a61e1247f9241147" providerId="Windows Live" clId="Web-{5399AFDF-CB3B-4051-A566-153D0456F8E0}" dt="2021-06-28T06:52:16.306" v="600"/>
          <ac:spMkLst>
            <pc:docMk/>
            <pc:sldMk cId="1772255232" sldId="2069"/>
            <ac:spMk id="10" creationId="{00000000-0000-0000-0000-000000000000}"/>
          </ac:spMkLst>
        </pc:spChg>
        <pc:spChg chg="add mod">
          <ac:chgData name="Dulal Dey" userId="a61e1247f9241147" providerId="Windows Live" clId="Web-{5399AFDF-CB3B-4051-A566-153D0456F8E0}" dt="2021-06-28T06:55:47.545" v="672" actId="20577"/>
          <ac:spMkLst>
            <pc:docMk/>
            <pc:sldMk cId="1772255232" sldId="2069"/>
            <ac:spMk id="14" creationId="{14C5DE24-3989-4ADC-BB0E-AFAE09DCED5F}"/>
          </ac:spMkLst>
        </pc:spChg>
        <pc:spChg chg="add mod">
          <ac:chgData name="Dulal Dey" userId="a61e1247f9241147" providerId="Windows Live" clId="Web-{5399AFDF-CB3B-4051-A566-153D0456F8E0}" dt="2021-06-28T06:57:40.250" v="692" actId="14100"/>
          <ac:spMkLst>
            <pc:docMk/>
            <pc:sldMk cId="1772255232" sldId="2069"/>
            <ac:spMk id="15" creationId="{D86573B5-B3FA-419B-B0F4-C0A381E08328}"/>
          </ac:spMkLst>
        </pc:spChg>
        <pc:spChg chg="del">
          <ac:chgData name="Dulal Dey" userId="a61e1247f9241147" providerId="Windows Live" clId="Web-{5399AFDF-CB3B-4051-A566-153D0456F8E0}" dt="2021-06-28T06:52:16.322" v="603"/>
          <ac:spMkLst>
            <pc:docMk/>
            <pc:sldMk cId="1772255232" sldId="2069"/>
            <ac:spMk id="25" creationId="{00000000-0000-0000-0000-000000000000}"/>
          </ac:spMkLst>
        </pc:spChg>
        <pc:spChg chg="del">
          <ac:chgData name="Dulal Dey" userId="a61e1247f9241147" providerId="Windows Live" clId="Web-{5399AFDF-CB3B-4051-A566-153D0456F8E0}" dt="2021-06-28T06:52:16.322" v="602"/>
          <ac:spMkLst>
            <pc:docMk/>
            <pc:sldMk cId="1772255232" sldId="2069"/>
            <ac:spMk id="26" creationId="{00000000-0000-0000-0000-000000000000}"/>
          </ac:spMkLst>
        </pc:spChg>
        <pc:spChg chg="del">
          <ac:chgData name="Dulal Dey" userId="a61e1247f9241147" providerId="Windows Live" clId="Web-{5399AFDF-CB3B-4051-A566-153D0456F8E0}" dt="2021-06-28T06:52:16.306" v="601"/>
          <ac:spMkLst>
            <pc:docMk/>
            <pc:sldMk cId="1772255232" sldId="2069"/>
            <ac:spMk id="27" creationId="{00000000-0000-0000-0000-000000000000}"/>
          </ac:spMkLst>
        </pc:spChg>
        <pc:picChg chg="add mod ord">
          <ac:chgData name="Dulal Dey" userId="a61e1247f9241147" providerId="Windows Live" clId="Web-{5399AFDF-CB3B-4051-A566-153D0456F8E0}" dt="2021-06-28T07:04:04.712" v="735" actId="14100"/>
          <ac:picMkLst>
            <pc:docMk/>
            <pc:sldMk cId="1772255232" sldId="2069"/>
            <ac:picMk id="3" creationId="{78984D18-2EE8-4B4B-AB7D-A50A7316C5BB}"/>
          </ac:picMkLst>
        </pc:picChg>
        <pc:picChg chg="add mod ord">
          <ac:chgData name="Dulal Dey" userId="a61e1247f9241147" providerId="Windows Live" clId="Web-{5399AFDF-CB3B-4051-A566-153D0456F8E0}" dt="2021-06-28T07:03:57.009" v="734" actId="14100"/>
          <ac:picMkLst>
            <pc:docMk/>
            <pc:sldMk cId="1772255232" sldId="2069"/>
            <ac:picMk id="8" creationId="{E852B4C5-D906-41C0-AC28-8D0694C821F6}"/>
          </ac:picMkLst>
        </pc:picChg>
      </pc:sldChg>
      <pc:sldChg chg="del">
        <pc:chgData name="Dulal Dey" userId="a61e1247f9241147" providerId="Windows Live" clId="Web-{5399AFDF-CB3B-4051-A566-153D0456F8E0}" dt="2021-06-28T06:52:21.197" v="609"/>
        <pc:sldMkLst>
          <pc:docMk/>
          <pc:sldMk cId="376643707" sldId="2070"/>
        </pc:sldMkLst>
      </pc:sldChg>
      <pc:sldChg chg="delSp del">
        <pc:chgData name="Dulal Dey" userId="a61e1247f9241147" providerId="Windows Live" clId="Web-{5399AFDF-CB3B-4051-A566-153D0456F8E0}" dt="2021-06-28T06:52:29.259" v="614"/>
        <pc:sldMkLst>
          <pc:docMk/>
          <pc:sldMk cId="293824683" sldId="2071"/>
        </pc:sldMkLst>
        <pc:spChg chg="del">
          <ac:chgData name="Dulal Dey" userId="a61e1247f9241147" providerId="Windows Live" clId="Web-{5399AFDF-CB3B-4051-A566-153D0456F8E0}" dt="2021-06-28T06:52:25.728" v="610"/>
          <ac:spMkLst>
            <pc:docMk/>
            <pc:sldMk cId="293824683" sldId="2071"/>
            <ac:spMk id="4" creationId="{00000000-0000-0000-0000-000000000000}"/>
          </ac:spMkLst>
        </pc:spChg>
        <pc:spChg chg="del">
          <ac:chgData name="Dulal Dey" userId="a61e1247f9241147" providerId="Windows Live" clId="Web-{5399AFDF-CB3B-4051-A566-153D0456F8E0}" dt="2021-06-28T06:52:25.728" v="612"/>
          <ac:spMkLst>
            <pc:docMk/>
            <pc:sldMk cId="293824683" sldId="2071"/>
            <ac:spMk id="21" creationId="{00000000-0000-0000-0000-000000000000}"/>
          </ac:spMkLst>
        </pc:spChg>
        <pc:spChg chg="del">
          <ac:chgData name="Dulal Dey" userId="a61e1247f9241147" providerId="Windows Live" clId="Web-{5399AFDF-CB3B-4051-A566-153D0456F8E0}" dt="2021-06-28T06:52:25.728" v="611"/>
          <ac:spMkLst>
            <pc:docMk/>
            <pc:sldMk cId="293824683" sldId="2071"/>
            <ac:spMk id="22" creationId="{00000000-0000-0000-0000-000000000000}"/>
          </ac:spMkLst>
        </pc:spChg>
        <pc:grpChg chg="del">
          <ac:chgData name="Dulal Dey" userId="a61e1247f9241147" providerId="Windows Live" clId="Web-{5399AFDF-CB3B-4051-A566-153D0456F8E0}" dt="2021-06-28T06:52:25.759" v="613"/>
          <ac:grpSpMkLst>
            <pc:docMk/>
            <pc:sldMk cId="293824683" sldId="2071"/>
            <ac:grpSpMk id="12" creationId="{00000000-0000-0000-0000-000000000000}"/>
          </ac:grpSpMkLst>
        </pc:grpChg>
      </pc:sldChg>
      <pc:sldChg chg="del">
        <pc:chgData name="Dulal Dey" userId="a61e1247f9241147" providerId="Windows Live" clId="Web-{5399AFDF-CB3B-4051-A566-153D0456F8E0}" dt="2021-06-28T06:52:30.306" v="615"/>
        <pc:sldMkLst>
          <pc:docMk/>
          <pc:sldMk cId="1246542728" sldId="2072"/>
        </pc:sldMkLst>
      </pc:sldChg>
      <pc:sldChg chg="del">
        <pc:chgData name="Dulal Dey" userId="a61e1247f9241147" providerId="Windows Live" clId="Web-{5399AFDF-CB3B-4051-A566-153D0456F8E0}" dt="2021-06-28T06:52:31.291" v="616"/>
        <pc:sldMkLst>
          <pc:docMk/>
          <pc:sldMk cId="1940653011" sldId="2073"/>
        </pc:sldMkLst>
      </pc:sldChg>
      <pc:sldChg chg="del">
        <pc:chgData name="Dulal Dey" userId="a61e1247f9241147" providerId="Windows Live" clId="Web-{5399AFDF-CB3B-4051-A566-153D0456F8E0}" dt="2021-06-28T06:52:32.588" v="617"/>
        <pc:sldMkLst>
          <pc:docMk/>
          <pc:sldMk cId="573525241" sldId="2074"/>
        </pc:sldMkLst>
      </pc:sldChg>
      <pc:sldChg chg="del">
        <pc:chgData name="Dulal Dey" userId="a61e1247f9241147" providerId="Windows Live" clId="Web-{5399AFDF-CB3B-4051-A566-153D0456F8E0}" dt="2021-06-28T06:52:33.525" v="618"/>
        <pc:sldMkLst>
          <pc:docMk/>
          <pc:sldMk cId="1332117751" sldId="2075"/>
        </pc:sldMkLst>
      </pc:sldChg>
      <pc:sldChg chg="del">
        <pc:chgData name="Dulal Dey" userId="a61e1247f9241147" providerId="Windows Live" clId="Web-{5399AFDF-CB3B-4051-A566-153D0456F8E0}" dt="2021-06-28T06:52:34.869" v="619"/>
        <pc:sldMkLst>
          <pc:docMk/>
          <pc:sldMk cId="1386021082" sldId="2076"/>
        </pc:sldMkLst>
      </pc:sldChg>
      <pc:sldChg chg="del">
        <pc:chgData name="Dulal Dey" userId="a61e1247f9241147" providerId="Windows Live" clId="Web-{5399AFDF-CB3B-4051-A566-153D0456F8E0}" dt="2021-06-28T06:52:35.916" v="620"/>
        <pc:sldMkLst>
          <pc:docMk/>
          <pc:sldMk cId="1101206165" sldId="2077"/>
        </pc:sldMkLst>
      </pc:sldChg>
      <pc:sldChg chg="del">
        <pc:chgData name="Dulal Dey" userId="a61e1247f9241147" providerId="Windows Live" clId="Web-{5399AFDF-CB3B-4051-A566-153D0456F8E0}" dt="2021-06-28T06:52:37.135" v="621"/>
        <pc:sldMkLst>
          <pc:docMk/>
          <pc:sldMk cId="957945309" sldId="2078"/>
        </pc:sldMkLst>
      </pc:sldChg>
      <pc:sldChg chg="del">
        <pc:chgData name="Dulal Dey" userId="a61e1247f9241147" providerId="Windows Live" clId="Web-{5399AFDF-CB3B-4051-A566-153D0456F8E0}" dt="2021-06-28T06:52:38.260" v="622"/>
        <pc:sldMkLst>
          <pc:docMk/>
          <pc:sldMk cId="501906804" sldId="2079"/>
        </pc:sldMkLst>
      </pc:sldChg>
      <pc:sldChg chg="addSp delSp modSp">
        <pc:chgData name="Dulal Dey" userId="a61e1247f9241147" providerId="Windows Live" clId="Web-{5399AFDF-CB3B-4051-A566-153D0456F8E0}" dt="2021-06-28T06:59:51.113" v="708"/>
        <pc:sldMkLst>
          <pc:docMk/>
          <pc:sldMk cId="231889412" sldId="2080"/>
        </pc:sldMkLst>
        <pc:spChg chg="add ord">
          <ac:chgData name="Dulal Dey" userId="a61e1247f9241147" providerId="Windows Live" clId="Web-{5399AFDF-CB3B-4051-A566-153D0456F8E0}" dt="2021-06-28T06:59:39.581" v="706"/>
          <ac:spMkLst>
            <pc:docMk/>
            <pc:sldMk cId="231889412" sldId="2080"/>
            <ac:spMk id="3" creationId="{61C60BC0-CDD7-4EE0-91FD-D60D4C4D82BF}"/>
          </ac:spMkLst>
        </pc:spChg>
        <pc:spChg chg="del mod">
          <ac:chgData name="Dulal Dey" userId="a61e1247f9241147" providerId="Windows Live" clId="Web-{5399AFDF-CB3B-4051-A566-153D0456F8E0}" dt="2021-06-28T06:52:48.963" v="627"/>
          <ac:spMkLst>
            <pc:docMk/>
            <pc:sldMk cId="231889412" sldId="2080"/>
            <ac:spMk id="4" creationId="{00000000-0000-0000-0000-000000000000}"/>
          </ac:spMkLst>
        </pc:spChg>
        <pc:spChg chg="add ord">
          <ac:chgData name="Dulal Dey" userId="a61e1247f9241147" providerId="Windows Live" clId="Web-{5399AFDF-CB3B-4051-A566-153D0456F8E0}" dt="2021-06-28T06:59:51.113" v="708"/>
          <ac:spMkLst>
            <pc:docMk/>
            <pc:sldMk cId="231889412" sldId="2080"/>
            <ac:spMk id="5" creationId="{ED1094FA-24C0-46D0-A2CF-182C30982139}"/>
          </ac:spMkLst>
        </pc:spChg>
        <pc:spChg chg="mod">
          <ac:chgData name="Dulal Dey" userId="a61e1247f9241147" providerId="Windows Live" clId="Web-{5399AFDF-CB3B-4051-A566-153D0456F8E0}" dt="2021-06-28T06:52:59.338" v="628" actId="1076"/>
          <ac:spMkLst>
            <pc:docMk/>
            <pc:sldMk cId="231889412" sldId="2080"/>
            <ac:spMk id="13" creationId="{00000000-0000-0000-0000-000000000000}"/>
          </ac:spMkLst>
        </pc:spChg>
      </pc:sldChg>
      <pc:sldChg chg="del">
        <pc:chgData name="Dulal Dey" userId="a61e1247f9241147" providerId="Windows Live" clId="Web-{5399AFDF-CB3B-4051-A566-153D0456F8E0}" dt="2021-06-28T06:52:39.572" v="623"/>
        <pc:sldMkLst>
          <pc:docMk/>
          <pc:sldMk cId="1830011826" sldId="2081"/>
        </pc:sldMkLst>
      </pc:sldChg>
      <pc:sldChg chg="del">
        <pc:chgData name="Dulal Dey" userId="a61e1247f9241147" providerId="Windows Live" clId="Web-{5399AFDF-CB3B-4051-A566-153D0456F8E0}" dt="2021-06-28T06:52:41.197" v="624"/>
        <pc:sldMkLst>
          <pc:docMk/>
          <pc:sldMk cId="747967248" sldId="2082"/>
        </pc:sldMkLst>
      </pc:sldChg>
    </pc:docChg>
  </pc:docChgLst>
  <pc:docChgLst>
    <pc:chgData name="Dulal Dey" userId="a61e1247f9241147" providerId="Windows Live" clId="Web-{A02D2368-DAFF-47DA-9E57-AB46DB16DF88}"/>
    <pc:docChg chg="modSld modMainMaster">
      <pc:chgData name="Dulal Dey" userId="a61e1247f9241147" providerId="Windows Live" clId="Web-{A02D2368-DAFF-47DA-9E57-AB46DB16DF88}" dt="2021-06-28T07:28:13.344" v="9"/>
      <pc:docMkLst>
        <pc:docMk/>
      </pc:docMkLst>
      <pc:sldChg chg="modTransition">
        <pc:chgData name="Dulal Dey" userId="a61e1247f9241147" providerId="Windows Live" clId="Web-{A02D2368-DAFF-47DA-9E57-AB46DB16DF88}" dt="2021-06-28T07:28:13.344" v="9"/>
        <pc:sldMkLst>
          <pc:docMk/>
          <pc:sldMk cId="1384780290" sldId="2035"/>
        </pc:sldMkLst>
      </pc:sldChg>
      <pc:sldChg chg="modTransition">
        <pc:chgData name="Dulal Dey" userId="a61e1247f9241147" providerId="Windows Live" clId="Web-{A02D2368-DAFF-47DA-9E57-AB46DB16DF88}" dt="2021-06-28T07:28:13.344" v="9"/>
        <pc:sldMkLst>
          <pc:docMk/>
          <pc:sldMk cId="1522796678" sldId="2046"/>
        </pc:sldMkLst>
      </pc:sldChg>
      <pc:sldChg chg="modTransition">
        <pc:chgData name="Dulal Dey" userId="a61e1247f9241147" providerId="Windows Live" clId="Web-{A02D2368-DAFF-47DA-9E57-AB46DB16DF88}" dt="2021-06-28T07:28:13.344" v="9"/>
        <pc:sldMkLst>
          <pc:docMk/>
          <pc:sldMk cId="286322545" sldId="2061"/>
        </pc:sldMkLst>
      </pc:sldChg>
      <pc:sldChg chg="modTransition">
        <pc:chgData name="Dulal Dey" userId="a61e1247f9241147" providerId="Windows Live" clId="Web-{A02D2368-DAFF-47DA-9E57-AB46DB16DF88}" dt="2021-06-28T07:28:13.344" v="9"/>
        <pc:sldMkLst>
          <pc:docMk/>
          <pc:sldMk cId="1443633112" sldId="2062"/>
        </pc:sldMkLst>
      </pc:sldChg>
      <pc:sldChg chg="modTransition">
        <pc:chgData name="Dulal Dey" userId="a61e1247f9241147" providerId="Windows Live" clId="Web-{A02D2368-DAFF-47DA-9E57-AB46DB16DF88}" dt="2021-06-28T07:28:13.344" v="9"/>
        <pc:sldMkLst>
          <pc:docMk/>
          <pc:sldMk cId="1228223602" sldId="2063"/>
        </pc:sldMkLst>
      </pc:sldChg>
      <pc:sldChg chg="modTransition">
        <pc:chgData name="Dulal Dey" userId="a61e1247f9241147" providerId="Windows Live" clId="Web-{A02D2368-DAFF-47DA-9E57-AB46DB16DF88}" dt="2021-06-28T07:28:13.344" v="9"/>
        <pc:sldMkLst>
          <pc:docMk/>
          <pc:sldMk cId="624491515" sldId="2064"/>
        </pc:sldMkLst>
      </pc:sldChg>
      <pc:sldChg chg="modTransition">
        <pc:chgData name="Dulal Dey" userId="a61e1247f9241147" providerId="Windows Live" clId="Web-{A02D2368-DAFF-47DA-9E57-AB46DB16DF88}" dt="2021-06-28T07:28:13.344" v="9"/>
        <pc:sldMkLst>
          <pc:docMk/>
          <pc:sldMk cId="1460378747" sldId="2065"/>
        </pc:sldMkLst>
      </pc:sldChg>
      <pc:sldChg chg="modTransition">
        <pc:chgData name="Dulal Dey" userId="a61e1247f9241147" providerId="Windows Live" clId="Web-{A02D2368-DAFF-47DA-9E57-AB46DB16DF88}" dt="2021-06-28T07:28:13.344" v="9"/>
        <pc:sldMkLst>
          <pc:docMk/>
          <pc:sldMk cId="497504473" sldId="2066"/>
        </pc:sldMkLst>
      </pc:sldChg>
      <pc:sldChg chg="modTransition">
        <pc:chgData name="Dulal Dey" userId="a61e1247f9241147" providerId="Windows Live" clId="Web-{A02D2368-DAFF-47DA-9E57-AB46DB16DF88}" dt="2021-06-28T07:28:13.344" v="9"/>
        <pc:sldMkLst>
          <pc:docMk/>
          <pc:sldMk cId="1772255232" sldId="2069"/>
        </pc:sldMkLst>
      </pc:sldChg>
      <pc:sldChg chg="modTransition">
        <pc:chgData name="Dulal Dey" userId="a61e1247f9241147" providerId="Windows Live" clId="Web-{A02D2368-DAFF-47DA-9E57-AB46DB16DF88}" dt="2021-06-28T07:28:13.344" v="9"/>
        <pc:sldMkLst>
          <pc:docMk/>
          <pc:sldMk cId="231889412" sldId="2080"/>
        </pc:sldMkLst>
      </pc:sldChg>
      <pc:sldMasterChg chg="modTransition modSldLayout">
        <pc:chgData name="Dulal Dey" userId="a61e1247f9241147" providerId="Windows Live" clId="Web-{A02D2368-DAFF-47DA-9E57-AB46DB16DF88}" dt="2021-06-28T07:28:13.344" v="9"/>
        <pc:sldMasterMkLst>
          <pc:docMk/>
          <pc:sldMasterMk cId="1422848046" sldId="2147483648"/>
        </pc:sldMasterMkLst>
        <pc:sldLayoutChg chg="modTransition">
          <pc:chgData name="Dulal Dey" userId="a61e1247f9241147" providerId="Windows Live" clId="Web-{A02D2368-DAFF-47DA-9E57-AB46DB16DF88}" dt="2021-06-28T07:28:13.344" v="9"/>
          <pc:sldLayoutMkLst>
            <pc:docMk/>
            <pc:sldMasterMk cId="1422848046" sldId="2147483648"/>
            <pc:sldLayoutMk cId="420089133" sldId="2147483953"/>
          </pc:sldLayoutMkLst>
        </pc:sldLayoutChg>
        <pc:sldLayoutChg chg="modTransition">
          <pc:chgData name="Dulal Dey" userId="a61e1247f9241147" providerId="Windows Live" clId="Web-{A02D2368-DAFF-47DA-9E57-AB46DB16DF88}" dt="2021-06-28T07:28:13.344" v="9"/>
          <pc:sldLayoutMkLst>
            <pc:docMk/>
            <pc:sldMasterMk cId="1422848046" sldId="2147483648"/>
            <pc:sldLayoutMk cId="1721947180" sldId="2147483956"/>
          </pc:sldLayoutMkLst>
        </pc:sldLayoutChg>
        <pc:sldLayoutChg chg="modTransition">
          <pc:chgData name="Dulal Dey" userId="a61e1247f9241147" providerId="Windows Live" clId="Web-{A02D2368-DAFF-47DA-9E57-AB46DB16DF88}" dt="2021-06-28T07:28:13.344" v="9"/>
          <pc:sldLayoutMkLst>
            <pc:docMk/>
            <pc:sldMasterMk cId="1422848046" sldId="2147483648"/>
            <pc:sldLayoutMk cId="65190758" sldId="2147483958"/>
          </pc:sldLayoutMkLst>
        </pc:sldLayoutChg>
        <pc:sldLayoutChg chg="modTransition">
          <pc:chgData name="Dulal Dey" userId="a61e1247f9241147" providerId="Windows Live" clId="Web-{A02D2368-DAFF-47DA-9E57-AB46DB16DF88}" dt="2021-06-28T07:28:13.344" v="9"/>
          <pc:sldLayoutMkLst>
            <pc:docMk/>
            <pc:sldMasterMk cId="1422848046" sldId="2147483648"/>
            <pc:sldLayoutMk cId="1597461797" sldId="2147483959"/>
          </pc:sldLayoutMkLst>
        </pc:sldLayoutChg>
        <pc:sldLayoutChg chg="modTransition">
          <pc:chgData name="Dulal Dey" userId="a61e1247f9241147" providerId="Windows Live" clId="Web-{A02D2368-DAFF-47DA-9E57-AB46DB16DF88}" dt="2021-06-28T07:28:13.344" v="9"/>
          <pc:sldLayoutMkLst>
            <pc:docMk/>
            <pc:sldMasterMk cId="1422848046" sldId="2147483648"/>
            <pc:sldLayoutMk cId="565679538" sldId="2147483960"/>
          </pc:sldLayoutMkLst>
        </pc:sldLayoutChg>
        <pc:sldLayoutChg chg="modTransition">
          <pc:chgData name="Dulal Dey" userId="a61e1247f9241147" providerId="Windows Live" clId="Web-{A02D2368-DAFF-47DA-9E57-AB46DB16DF88}" dt="2021-06-28T07:28:13.344" v="9"/>
          <pc:sldLayoutMkLst>
            <pc:docMk/>
            <pc:sldMasterMk cId="1422848046" sldId="2147483648"/>
            <pc:sldLayoutMk cId="1321384731" sldId="2147483962"/>
          </pc:sldLayoutMkLst>
        </pc:sldLayoutChg>
        <pc:sldLayoutChg chg="modTransition">
          <pc:chgData name="Dulal Dey" userId="a61e1247f9241147" providerId="Windows Live" clId="Web-{A02D2368-DAFF-47DA-9E57-AB46DB16DF88}" dt="2021-06-28T07:28:13.344" v="9"/>
          <pc:sldLayoutMkLst>
            <pc:docMk/>
            <pc:sldMasterMk cId="1422848046" sldId="2147483648"/>
            <pc:sldLayoutMk cId="0" sldId="2147483964"/>
          </pc:sldLayoutMkLst>
        </pc:sldLayoutChg>
        <pc:sldLayoutChg chg="modTransition">
          <pc:chgData name="Dulal Dey" userId="a61e1247f9241147" providerId="Windows Live" clId="Web-{A02D2368-DAFF-47DA-9E57-AB46DB16DF88}" dt="2021-06-28T07:28:13.344" v="9"/>
          <pc:sldLayoutMkLst>
            <pc:docMk/>
            <pc:sldMasterMk cId="1422848046" sldId="2147483648"/>
            <pc:sldLayoutMk cId="0" sldId="2147483966"/>
          </pc:sldLayoutMkLst>
        </pc:sldLayoutChg>
        <pc:sldLayoutChg chg="modTransition">
          <pc:chgData name="Dulal Dey" userId="a61e1247f9241147" providerId="Windows Live" clId="Web-{A02D2368-DAFF-47DA-9E57-AB46DB16DF88}" dt="2021-06-28T07:28:13.344" v="9"/>
          <pc:sldLayoutMkLst>
            <pc:docMk/>
            <pc:sldMasterMk cId="1422848046" sldId="2147483648"/>
            <pc:sldLayoutMk cId="0" sldId="2147483967"/>
          </pc:sldLayoutMkLst>
        </pc:sldLayoutChg>
      </pc:sldMasterChg>
    </pc:docChg>
  </pc:docChgLst>
  <pc:docChgLst>
    <pc:chgData name="Dulal Dey" userId="a61e1247f9241147" providerId="Windows Live" clId="Web-{F921693F-07EC-49B4-8D25-A2054B21383D}"/>
    <pc:docChg chg="modSld">
      <pc:chgData name="Dulal Dey" userId="a61e1247f9241147" providerId="Windows Live" clId="Web-{F921693F-07EC-49B4-8D25-A2054B21383D}" dt="2021-06-24T05:35:20.101" v="404" actId="20577"/>
      <pc:docMkLst>
        <pc:docMk/>
      </pc:docMkLst>
      <pc:sldChg chg="addSp delSp modSp">
        <pc:chgData name="Dulal Dey" userId="a61e1247f9241147" providerId="Windows Live" clId="Web-{F921693F-07EC-49B4-8D25-A2054B21383D}" dt="2021-06-24T05:35:20.101" v="404" actId="20577"/>
        <pc:sldMkLst>
          <pc:docMk/>
          <pc:sldMk cId="1384780290" sldId="2035"/>
        </pc:sldMkLst>
        <pc:spChg chg="add mod">
          <ac:chgData name="Dulal Dey" userId="a61e1247f9241147" providerId="Windows Live" clId="Web-{F921693F-07EC-49B4-8D25-A2054B21383D}" dt="2021-06-24T05:35:20.101" v="404" actId="20577"/>
          <ac:spMkLst>
            <pc:docMk/>
            <pc:sldMk cId="1384780290" sldId="2035"/>
            <ac:spMk id="2" creationId="{BA5517B7-1827-4E3D-B9E9-01221762808E}"/>
          </ac:spMkLst>
        </pc:spChg>
        <pc:spChg chg="del">
          <ac:chgData name="Dulal Dey" userId="a61e1247f9241147" providerId="Windows Live" clId="Web-{F921693F-07EC-49B4-8D25-A2054B21383D}" dt="2021-06-24T05:27:55.232" v="75"/>
          <ac:spMkLst>
            <pc:docMk/>
            <pc:sldMk cId="1384780290" sldId="2035"/>
            <ac:spMk id="11" creationId="{00000000-0000-0000-0000-000000000000}"/>
          </ac:spMkLst>
        </pc:spChg>
        <pc:spChg chg="mod">
          <ac:chgData name="Dulal Dey" userId="a61e1247f9241147" providerId="Windows Live" clId="Web-{F921693F-07EC-49B4-8D25-A2054B21383D}" dt="2021-06-24T05:27:21.075" v="72"/>
          <ac:spMkLst>
            <pc:docMk/>
            <pc:sldMk cId="1384780290" sldId="2035"/>
            <ac:spMk id="16" creationId="{00000000-0000-0000-0000-000000000000}"/>
          </ac:spMkLst>
        </pc:spChg>
        <pc:spChg chg="del mod">
          <ac:chgData name="Dulal Dey" userId="a61e1247f9241147" providerId="Windows Live" clId="Web-{F921693F-07EC-49B4-8D25-A2054B21383D}" dt="2021-06-24T05:30:27.220" v="147"/>
          <ac:spMkLst>
            <pc:docMk/>
            <pc:sldMk cId="1384780290" sldId="2035"/>
            <ac:spMk id="17" creationId="{00000000-0000-0000-0000-000000000000}"/>
          </ac:spMkLst>
        </pc:spChg>
        <pc:spChg chg="del">
          <ac:chgData name="Dulal Dey" userId="a61e1247f9241147" providerId="Windows Live" clId="Web-{F921693F-07EC-49B4-8D25-A2054B21383D}" dt="2021-06-24T05:27:56.841" v="76"/>
          <ac:spMkLst>
            <pc:docMk/>
            <pc:sldMk cId="1384780290" sldId="2035"/>
            <ac:spMk id="18" creationId="{00000000-0000-0000-0000-000000000000}"/>
          </ac:spMkLst>
        </pc:spChg>
      </pc:sldChg>
      <pc:sldChg chg="delSp modSp">
        <pc:chgData name="Dulal Dey" userId="a61e1247f9241147" providerId="Windows Live" clId="Web-{F921693F-07EC-49B4-8D25-A2054B21383D}" dt="2021-06-24T05:21:02.676" v="15" actId="1076"/>
        <pc:sldMkLst>
          <pc:docMk/>
          <pc:sldMk cId="1522796678" sldId="2046"/>
        </pc:sldMkLst>
        <pc:spChg chg="mod">
          <ac:chgData name="Dulal Dey" userId="a61e1247f9241147" providerId="Windows Live" clId="Web-{F921693F-07EC-49B4-8D25-A2054B21383D}" dt="2021-06-24T05:21:02.676" v="15" actId="1076"/>
          <ac:spMkLst>
            <pc:docMk/>
            <pc:sldMk cId="1522796678" sldId="2046"/>
            <ac:spMk id="312" creationId="{00000000-0000-0000-0000-000000000000}"/>
          </ac:spMkLst>
        </pc:spChg>
        <pc:spChg chg="del">
          <ac:chgData name="Dulal Dey" userId="a61e1247f9241147" providerId="Windows Live" clId="Web-{F921693F-07EC-49B4-8D25-A2054B21383D}" dt="2021-06-24T05:20:55.379" v="14"/>
          <ac:spMkLst>
            <pc:docMk/>
            <pc:sldMk cId="1522796678" sldId="2046"/>
            <ac:spMk id="313" creationId="{00000000-0000-0000-0000-000000000000}"/>
          </ac:spMkLst>
        </pc:spChg>
      </pc:sldChg>
    </pc:docChg>
  </pc:docChgLst>
  <pc:docChgLst>
    <pc:chgData name="Dulal Dey" userId="a61e1247f9241147" providerId="Windows Live" clId="Web-{1D36731B-082F-4905-A494-DBC0C135E245}"/>
    <pc:docChg chg="modSld">
      <pc:chgData name="Dulal Dey" userId="a61e1247f9241147" providerId="Windows Live" clId="Web-{1D36731B-082F-4905-A494-DBC0C135E245}" dt="2021-06-27T07:01:20.682" v="413"/>
      <pc:docMkLst>
        <pc:docMk/>
      </pc:docMkLst>
      <pc:sldChg chg="addSp delSp modSp">
        <pc:chgData name="Dulal Dey" userId="a61e1247f9241147" providerId="Windows Live" clId="Web-{1D36731B-082F-4905-A494-DBC0C135E245}" dt="2021-06-27T07:01:20.682" v="413"/>
        <pc:sldMkLst>
          <pc:docMk/>
          <pc:sldMk cId="286322545" sldId="2061"/>
        </pc:sldMkLst>
        <pc:spChg chg="mod">
          <ac:chgData name="Dulal Dey" userId="a61e1247f9241147" providerId="Windows Live" clId="Web-{1D36731B-082F-4905-A494-DBC0C135E245}" dt="2021-06-27T06:20:15.672" v="86" actId="1076"/>
          <ac:spMkLst>
            <pc:docMk/>
            <pc:sldMk cId="286322545" sldId="2061"/>
            <ac:spMk id="2" creationId="{EF0D12D6-71C8-47B0-9332-3941AB9F7CE1}"/>
          </ac:spMkLst>
        </pc:spChg>
        <pc:spChg chg="add mod">
          <ac:chgData name="Dulal Dey" userId="a61e1247f9241147" providerId="Windows Live" clId="Web-{1D36731B-082F-4905-A494-DBC0C135E245}" dt="2021-06-27T06:20:33.126" v="89" actId="20577"/>
          <ac:spMkLst>
            <pc:docMk/>
            <pc:sldMk cId="286322545" sldId="2061"/>
            <ac:spMk id="3" creationId="{BD062CA6-7637-474A-B76D-10DA2231B5E9}"/>
          </ac:spMkLst>
        </pc:spChg>
        <pc:spChg chg="add mod">
          <ac:chgData name="Dulal Dey" userId="a61e1247f9241147" providerId="Windows Live" clId="Web-{1D36731B-082F-4905-A494-DBC0C135E245}" dt="2021-06-27T06:39:33.839" v="196" actId="20577"/>
          <ac:spMkLst>
            <pc:docMk/>
            <pc:sldMk cId="286322545" sldId="2061"/>
            <ac:spMk id="6" creationId="{6720009B-59AC-4EE7-B415-E16362DFB117}"/>
          </ac:spMkLst>
        </pc:spChg>
        <pc:spChg chg="add mod">
          <ac:chgData name="Dulal Dey" userId="a61e1247f9241147" providerId="Windows Live" clId="Web-{1D36731B-082F-4905-A494-DBC0C135E245}" dt="2021-06-27T06:40:56.106" v="244" actId="20577"/>
          <ac:spMkLst>
            <pc:docMk/>
            <pc:sldMk cId="286322545" sldId="2061"/>
            <ac:spMk id="7" creationId="{8C777CCD-776D-43EC-BDA9-C909F6B043CF}"/>
          </ac:spMkLst>
        </pc:spChg>
        <pc:spChg chg="add mod">
          <ac:chgData name="Dulal Dey" userId="a61e1247f9241147" providerId="Windows Live" clId="Web-{1D36731B-082F-4905-A494-DBC0C135E245}" dt="2021-06-27T06:47:05.661" v="371" actId="20577"/>
          <ac:spMkLst>
            <pc:docMk/>
            <pc:sldMk cId="286322545" sldId="2061"/>
            <ac:spMk id="10" creationId="{B99E0744-B676-456A-8380-C88E63F95EF8}"/>
          </ac:spMkLst>
        </pc:spChg>
        <pc:spChg chg="del mod">
          <ac:chgData name="Dulal Dey" userId="a61e1247f9241147" providerId="Windows Live" clId="Web-{1D36731B-082F-4905-A494-DBC0C135E245}" dt="2021-06-27T06:55:25.003" v="372"/>
          <ac:spMkLst>
            <pc:docMk/>
            <pc:sldMk cId="286322545" sldId="2061"/>
            <ac:spMk id="11" creationId="{00000000-0000-0000-0000-000000000000}"/>
          </ac:spMkLst>
        </pc:spChg>
        <pc:spChg chg="add mod">
          <ac:chgData name="Dulal Dey" userId="a61e1247f9241147" providerId="Windows Live" clId="Web-{1D36731B-082F-4905-A494-DBC0C135E245}" dt="2021-06-27T06:56:29.973" v="408" actId="1076"/>
          <ac:spMkLst>
            <pc:docMk/>
            <pc:sldMk cId="286322545" sldId="2061"/>
            <ac:spMk id="12" creationId="{367FD69E-EF7A-4F04-B1A2-DEF16892AD2F}"/>
          </ac:spMkLst>
        </pc:spChg>
        <pc:spChg chg="add del mod">
          <ac:chgData name="Dulal Dey" userId="a61e1247f9241147" providerId="Windows Live" clId="Web-{1D36731B-082F-4905-A494-DBC0C135E245}" dt="2021-06-27T07:01:20.682" v="413"/>
          <ac:spMkLst>
            <pc:docMk/>
            <pc:sldMk cId="286322545" sldId="2061"/>
            <ac:spMk id="13" creationId="{0FADEF14-578A-4661-8859-0AAF971F1384}"/>
          </ac:spMkLst>
        </pc:spChg>
        <pc:spChg chg="add del">
          <ac:chgData name="Dulal Dey" userId="a61e1247f9241147" providerId="Windows Live" clId="Web-{1D36731B-082F-4905-A494-DBC0C135E245}" dt="2021-06-27T07:01:17.651" v="411"/>
          <ac:spMkLst>
            <pc:docMk/>
            <pc:sldMk cId="286322545" sldId="2061"/>
            <ac:spMk id="14" creationId="{04A77E98-79E5-439F-98ED-504296761064}"/>
          </ac:spMkLst>
        </pc:spChg>
        <pc:picChg chg="mod">
          <ac:chgData name="Dulal Dey" userId="a61e1247f9241147" providerId="Windows Live" clId="Web-{1D36731B-082F-4905-A494-DBC0C135E245}" dt="2021-06-27T06:12:46.037" v="1" actId="1076"/>
          <ac:picMkLst>
            <pc:docMk/>
            <pc:sldMk cId="286322545" sldId="2061"/>
            <ac:picMk id="4" creationId="{4BEF5690-DF87-4105-BD55-BD4093F11DB8}"/>
          </ac:picMkLst>
        </pc:picChg>
        <pc:picChg chg="mod">
          <ac:chgData name="Dulal Dey" userId="a61e1247f9241147" providerId="Windows Live" clId="Web-{1D36731B-082F-4905-A494-DBC0C135E245}" dt="2021-06-27T06:12:50.224" v="2" actId="1076"/>
          <ac:picMkLst>
            <pc:docMk/>
            <pc:sldMk cId="286322545" sldId="2061"/>
            <ac:picMk id="8" creationId="{39106A3E-8F4E-444C-989C-9C3BDA224CF0}"/>
          </ac:picMkLst>
        </pc:picChg>
        <pc:picChg chg="mod">
          <ac:chgData name="Dulal Dey" userId="a61e1247f9241147" providerId="Windows Live" clId="Web-{1D36731B-082F-4905-A494-DBC0C135E245}" dt="2021-06-27T06:14:32.289" v="3" actId="1076"/>
          <ac:picMkLst>
            <pc:docMk/>
            <pc:sldMk cId="286322545" sldId="2061"/>
            <ac:picMk id="9" creationId="{724B1AB7-1065-49B5-9070-AC2E3B0F2C69}"/>
          </ac:picMkLst>
        </pc:picChg>
      </pc:sldChg>
    </pc:docChg>
  </pc:docChgLst>
  <pc:docChgLst>
    <pc:chgData name="Dulal Dey" userId="a61e1247f9241147" providerId="Windows Live" clId="Web-{13FCA203-B317-41F9-8583-CC3D70570D52}"/>
    <pc:docChg chg="modSld sldOrd">
      <pc:chgData name="Dulal Dey" userId="a61e1247f9241147" providerId="Windows Live" clId="Web-{13FCA203-B317-41F9-8583-CC3D70570D52}" dt="2021-06-24T07:06:21.125" v="29" actId="14100"/>
      <pc:docMkLst>
        <pc:docMk/>
      </pc:docMkLst>
      <pc:sldChg chg="addSp delSp modSp">
        <pc:chgData name="Dulal Dey" userId="a61e1247f9241147" providerId="Windows Live" clId="Web-{13FCA203-B317-41F9-8583-CC3D70570D52}" dt="2021-06-24T07:06:21.125" v="29" actId="14100"/>
        <pc:sldMkLst>
          <pc:docMk/>
          <pc:sldMk cId="1384780290" sldId="2035"/>
        </pc:sldMkLst>
        <pc:spChg chg="add del mod">
          <ac:chgData name="Dulal Dey" userId="a61e1247f9241147" providerId="Windows Live" clId="Web-{13FCA203-B317-41F9-8583-CC3D70570D52}" dt="2021-06-24T07:06:13.968" v="28"/>
          <ac:spMkLst>
            <pc:docMk/>
            <pc:sldMk cId="1384780290" sldId="2035"/>
            <ac:spMk id="6" creationId="{473D004C-9012-459A-A827-257C6DB96240}"/>
          </ac:spMkLst>
        </pc:spChg>
        <pc:spChg chg="mod">
          <ac:chgData name="Dulal Dey" userId="a61e1247f9241147" providerId="Windows Live" clId="Web-{13FCA203-B317-41F9-8583-CC3D70570D52}" dt="2021-06-24T06:16:24.411" v="16" actId="20577"/>
          <ac:spMkLst>
            <pc:docMk/>
            <pc:sldMk cId="1384780290" sldId="2035"/>
            <ac:spMk id="16" creationId="{00000000-0000-0000-0000-000000000000}"/>
          </ac:spMkLst>
        </pc:spChg>
        <pc:picChg chg="add del mod">
          <ac:chgData name="Dulal Dey" userId="a61e1247f9241147" providerId="Windows Live" clId="Web-{13FCA203-B317-41F9-8583-CC3D70570D52}" dt="2021-06-24T07:06:00.155" v="26"/>
          <ac:picMkLst>
            <pc:docMk/>
            <pc:sldMk cId="1384780290" sldId="2035"/>
            <ac:picMk id="3" creationId="{1B6272FD-6F18-41C9-9F32-FA1FCA4ECE62}"/>
          </ac:picMkLst>
        </pc:picChg>
        <pc:picChg chg="add mod ord modCrop">
          <ac:chgData name="Dulal Dey" userId="a61e1247f9241147" providerId="Windows Live" clId="Web-{13FCA203-B317-41F9-8583-CC3D70570D52}" dt="2021-06-24T07:06:21.125" v="29" actId="14100"/>
          <ac:picMkLst>
            <pc:docMk/>
            <pc:sldMk cId="1384780290" sldId="2035"/>
            <ac:picMk id="7" creationId="{3356372C-493E-49C5-8218-75F151AD5672}"/>
          </ac:picMkLst>
        </pc:picChg>
        <pc:picChg chg="del">
          <ac:chgData name="Dulal Dey" userId="a61e1247f9241147" providerId="Windows Live" clId="Web-{13FCA203-B317-41F9-8583-CC3D70570D52}" dt="2021-06-24T07:05:48.687" v="23"/>
          <ac:picMkLst>
            <pc:docMk/>
            <pc:sldMk cId="1384780290" sldId="2035"/>
            <ac:picMk id="8" creationId="{00000000-0000-0000-0000-000000000000}"/>
          </ac:picMkLst>
        </pc:picChg>
      </pc:sldChg>
      <pc:sldChg chg="ord">
        <pc:chgData name="Dulal Dey" userId="a61e1247f9241147" providerId="Windows Live" clId="Web-{13FCA203-B317-41F9-8583-CC3D70570D52}" dt="2021-06-24T06:42:39.175" v="17"/>
        <pc:sldMkLst>
          <pc:docMk/>
          <pc:sldMk cId="1443633112" sldId="2062"/>
        </pc:sldMkLst>
      </pc:sldChg>
    </pc:docChg>
  </pc:docChgLst>
  <pc:docChgLst>
    <pc:chgData name="Dulal Dey" userId="a61e1247f9241147" providerId="Windows Live" clId="Web-{F7A422B8-1D33-460F-8E67-6F83462078C8}"/>
    <pc:docChg chg="modSld">
      <pc:chgData name="Dulal Dey" userId="a61e1247f9241147" providerId="Windows Live" clId="Web-{F7A422B8-1D33-460F-8E67-6F83462078C8}" dt="2021-06-28T06:24:19.819" v="1291" actId="20577"/>
      <pc:docMkLst>
        <pc:docMk/>
      </pc:docMkLst>
      <pc:sldChg chg="modSp">
        <pc:chgData name="Dulal Dey" userId="a61e1247f9241147" providerId="Windows Live" clId="Web-{F7A422B8-1D33-460F-8E67-6F83462078C8}" dt="2021-06-28T04:51:03.319" v="49" actId="20577"/>
        <pc:sldMkLst>
          <pc:docMk/>
          <pc:sldMk cId="286322545" sldId="2061"/>
        </pc:sldMkLst>
        <pc:spChg chg="mod">
          <ac:chgData name="Dulal Dey" userId="a61e1247f9241147" providerId="Windows Live" clId="Web-{F7A422B8-1D33-460F-8E67-6F83462078C8}" dt="2021-06-28T04:51:03.319" v="49" actId="20577"/>
          <ac:spMkLst>
            <pc:docMk/>
            <pc:sldMk cId="286322545" sldId="2061"/>
            <ac:spMk id="2" creationId="{EF0D12D6-71C8-47B0-9332-3941AB9F7CE1}"/>
          </ac:spMkLst>
        </pc:spChg>
      </pc:sldChg>
      <pc:sldChg chg="modSp">
        <pc:chgData name="Dulal Dey" userId="a61e1247f9241147" providerId="Windows Live" clId="Web-{F7A422B8-1D33-460F-8E67-6F83462078C8}" dt="2021-06-28T04:45:53.531" v="48" actId="1076"/>
        <pc:sldMkLst>
          <pc:docMk/>
          <pc:sldMk cId="1443633112" sldId="2062"/>
        </pc:sldMkLst>
        <pc:spChg chg="mod">
          <ac:chgData name="Dulal Dey" userId="a61e1247f9241147" providerId="Windows Live" clId="Web-{F7A422B8-1D33-460F-8E67-6F83462078C8}" dt="2021-06-28T04:45:47.562" v="47" actId="1076"/>
          <ac:spMkLst>
            <pc:docMk/>
            <pc:sldMk cId="1443633112" sldId="2062"/>
            <ac:spMk id="2" creationId="{B7CF95C0-BDEC-438D-8E0E-7DBFF712658E}"/>
          </ac:spMkLst>
        </pc:spChg>
        <pc:spChg chg="mod">
          <ac:chgData name="Dulal Dey" userId="a61e1247f9241147" providerId="Windows Live" clId="Web-{F7A422B8-1D33-460F-8E67-6F83462078C8}" dt="2021-06-28T04:45:53.531" v="48" actId="1076"/>
          <ac:spMkLst>
            <pc:docMk/>
            <pc:sldMk cId="1443633112" sldId="2062"/>
            <ac:spMk id="7" creationId="{00000000-0000-0000-0000-000000000000}"/>
          </ac:spMkLst>
        </pc:spChg>
      </pc:sldChg>
      <pc:sldChg chg="addSp delSp modSp">
        <pc:chgData name="Dulal Dey" userId="a61e1247f9241147" providerId="Windows Live" clId="Web-{F7A422B8-1D33-460F-8E67-6F83462078C8}" dt="2021-06-28T05:48:55.652" v="519"/>
        <pc:sldMkLst>
          <pc:docMk/>
          <pc:sldMk cId="1228223602" sldId="2063"/>
        </pc:sldMkLst>
        <pc:spChg chg="add del mod">
          <ac:chgData name="Dulal Dey" userId="a61e1247f9241147" providerId="Windows Live" clId="Web-{F7A422B8-1D33-460F-8E67-6F83462078C8}" dt="2021-06-28T05:08:55.324" v="67"/>
          <ac:spMkLst>
            <pc:docMk/>
            <pc:sldMk cId="1228223602" sldId="2063"/>
            <ac:spMk id="2" creationId="{8B5455DA-EB6F-4C49-B991-1F81BBEE6625}"/>
          </ac:spMkLst>
        </pc:spChg>
        <pc:spChg chg="add del">
          <ac:chgData name="Dulal Dey" userId="a61e1247f9241147" providerId="Windows Live" clId="Web-{F7A422B8-1D33-460F-8E67-6F83462078C8}" dt="2021-06-28T05:08:24.855" v="62"/>
          <ac:spMkLst>
            <pc:docMk/>
            <pc:sldMk cId="1228223602" sldId="2063"/>
            <ac:spMk id="3" creationId="{653D1765-CBA9-4B26-9A6F-292EA5B4605B}"/>
          </ac:spMkLst>
        </pc:spChg>
        <pc:spChg chg="add del mod">
          <ac:chgData name="Dulal Dey" userId="a61e1247f9241147" providerId="Windows Live" clId="Web-{F7A422B8-1D33-460F-8E67-6F83462078C8}" dt="2021-06-28T05:09:22.684" v="71"/>
          <ac:spMkLst>
            <pc:docMk/>
            <pc:sldMk cId="1228223602" sldId="2063"/>
            <ac:spMk id="4" creationId="{C5ABF32B-6970-4A38-90BE-697773EEA809}"/>
          </ac:spMkLst>
        </pc:spChg>
        <pc:spChg chg="add mod">
          <ac:chgData name="Dulal Dey" userId="a61e1247f9241147" providerId="Windows Live" clId="Web-{F7A422B8-1D33-460F-8E67-6F83462078C8}" dt="2021-06-28T05:25:01.421" v="158" actId="14100"/>
          <ac:spMkLst>
            <pc:docMk/>
            <pc:sldMk cId="1228223602" sldId="2063"/>
            <ac:spMk id="5" creationId="{93EB1D80-E6FC-44FE-9577-9C92AEB0948E}"/>
          </ac:spMkLst>
        </pc:spChg>
        <pc:spChg chg="add mod">
          <ac:chgData name="Dulal Dey" userId="a61e1247f9241147" providerId="Windows Live" clId="Web-{F7A422B8-1D33-460F-8E67-6F83462078C8}" dt="2021-06-28T05:35:09.949" v="288" actId="1076"/>
          <ac:spMkLst>
            <pc:docMk/>
            <pc:sldMk cId="1228223602" sldId="2063"/>
            <ac:spMk id="6" creationId="{2B243CFB-77DC-41B4-9160-7785C71A9E1D}"/>
          </ac:spMkLst>
        </pc:spChg>
        <pc:spChg chg="del">
          <ac:chgData name="Dulal Dey" userId="a61e1247f9241147" providerId="Windows Live" clId="Web-{F7A422B8-1D33-460F-8E67-6F83462078C8}" dt="2021-06-28T05:07:57.120" v="59"/>
          <ac:spMkLst>
            <pc:docMk/>
            <pc:sldMk cId="1228223602" sldId="2063"/>
            <ac:spMk id="7" creationId="{00000000-0000-0000-0000-000000000000}"/>
          </ac:spMkLst>
        </pc:spChg>
        <pc:spChg chg="add mod">
          <ac:chgData name="Dulal Dey" userId="a61e1247f9241147" providerId="Windows Live" clId="Web-{F7A422B8-1D33-460F-8E67-6F83462078C8}" dt="2021-06-28T05:40:48.815" v="508" actId="1076"/>
          <ac:spMkLst>
            <pc:docMk/>
            <pc:sldMk cId="1228223602" sldId="2063"/>
            <ac:spMk id="8" creationId="{C4526688-0784-4121-AF96-AD2534B4B7BD}"/>
          </ac:spMkLst>
        </pc:spChg>
        <pc:spChg chg="add mod">
          <ac:chgData name="Dulal Dey" userId="a61e1247f9241147" providerId="Windows Live" clId="Web-{F7A422B8-1D33-460F-8E67-6F83462078C8}" dt="2021-06-28T05:40:43.127" v="507" actId="1076"/>
          <ac:spMkLst>
            <pc:docMk/>
            <pc:sldMk cId="1228223602" sldId="2063"/>
            <ac:spMk id="9" creationId="{6D185134-6EF7-4D82-A48F-23BAB9A2C83A}"/>
          </ac:spMkLst>
        </pc:spChg>
        <pc:spChg chg="add mod">
          <ac:chgData name="Dulal Dey" userId="a61e1247f9241147" providerId="Windows Live" clId="Web-{F7A422B8-1D33-460F-8E67-6F83462078C8}" dt="2021-06-28T05:39:25.282" v="500" actId="20577"/>
          <ac:spMkLst>
            <pc:docMk/>
            <pc:sldMk cId="1228223602" sldId="2063"/>
            <ac:spMk id="11" creationId="{014BE8A5-F0C2-446E-94CA-3C8C01489EB7}"/>
          </ac:spMkLst>
        </pc:spChg>
        <pc:spChg chg="add mod">
          <ac:chgData name="Dulal Dey" userId="a61e1247f9241147" providerId="Windows Live" clId="Web-{F7A422B8-1D33-460F-8E67-6F83462078C8}" dt="2021-06-28T05:40:29.830" v="505" actId="20577"/>
          <ac:spMkLst>
            <pc:docMk/>
            <pc:sldMk cId="1228223602" sldId="2063"/>
            <ac:spMk id="12" creationId="{148484D4-2589-47D2-9657-6A814FBFF2E4}"/>
          </ac:spMkLst>
        </pc:spChg>
        <pc:spChg chg="add mod">
          <ac:chgData name="Dulal Dey" userId="a61e1247f9241147" providerId="Windows Live" clId="Web-{F7A422B8-1D33-460F-8E67-6F83462078C8}" dt="2021-06-28T05:38:38.515" v="483" actId="1076"/>
          <ac:spMkLst>
            <pc:docMk/>
            <pc:sldMk cId="1228223602" sldId="2063"/>
            <ac:spMk id="14" creationId="{151B7B0A-6473-4667-93C9-D80D63E0E402}"/>
          </ac:spMkLst>
        </pc:spChg>
        <pc:spChg chg="add del">
          <ac:chgData name="Dulal Dey" userId="a61e1247f9241147" providerId="Windows Live" clId="Web-{F7A422B8-1D33-460F-8E67-6F83462078C8}" dt="2021-06-28T05:37:07.107" v="370"/>
          <ac:spMkLst>
            <pc:docMk/>
            <pc:sldMk cId="1228223602" sldId="2063"/>
            <ac:spMk id="16" creationId="{12BDEDB6-B409-4C04-897D-424663138EC3}"/>
          </ac:spMkLst>
        </pc:spChg>
        <pc:spChg chg="add del">
          <ac:chgData name="Dulal Dey" userId="a61e1247f9241147" providerId="Windows Live" clId="Web-{F7A422B8-1D33-460F-8E67-6F83462078C8}" dt="2021-06-28T05:37:04.904" v="369"/>
          <ac:spMkLst>
            <pc:docMk/>
            <pc:sldMk cId="1228223602" sldId="2063"/>
            <ac:spMk id="17" creationId="{DE2AEFD7-85CE-4D60-8912-021A386950D3}"/>
          </ac:spMkLst>
        </pc:spChg>
        <pc:spChg chg="add del">
          <ac:chgData name="Dulal Dey" userId="a61e1247f9241147" providerId="Windows Live" clId="Web-{F7A422B8-1D33-460F-8E67-6F83462078C8}" dt="2021-06-28T05:37:03.560" v="368"/>
          <ac:spMkLst>
            <pc:docMk/>
            <pc:sldMk cId="1228223602" sldId="2063"/>
            <ac:spMk id="18" creationId="{9F11E451-1AD1-4027-9E4E-7C53086493E2}"/>
          </ac:spMkLst>
        </pc:spChg>
        <pc:spChg chg="del mod">
          <ac:chgData name="Dulal Dey" userId="a61e1247f9241147" providerId="Windows Live" clId="Web-{F7A422B8-1D33-460F-8E67-6F83462078C8}" dt="2021-06-28T05:07:51.901" v="57"/>
          <ac:spMkLst>
            <pc:docMk/>
            <pc:sldMk cId="1228223602" sldId="2063"/>
            <ac:spMk id="19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5:07:50.307" v="54"/>
          <ac:spMkLst>
            <pc:docMk/>
            <pc:sldMk cId="1228223602" sldId="2063"/>
            <ac:spMk id="20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5:07:45.166" v="50"/>
          <ac:spMkLst>
            <pc:docMk/>
            <pc:sldMk cId="1228223602" sldId="2063"/>
            <ac:spMk id="21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5:07:48.635" v="52"/>
          <ac:spMkLst>
            <pc:docMk/>
            <pc:sldMk cId="1228223602" sldId="2063"/>
            <ac:spMk id="22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5:07:46.823" v="51"/>
          <ac:spMkLst>
            <pc:docMk/>
            <pc:sldMk cId="1228223602" sldId="2063"/>
            <ac:spMk id="23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5:07:49.651" v="53"/>
          <ac:spMkLst>
            <pc:docMk/>
            <pc:sldMk cId="1228223602" sldId="2063"/>
            <ac:spMk id="24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5:07:53.526" v="58"/>
          <ac:spMkLst>
            <pc:docMk/>
            <pc:sldMk cId="1228223602" sldId="2063"/>
            <ac:spMk id="25" creationId="{00000000-0000-0000-0000-000000000000}"/>
          </ac:spMkLst>
        </pc:spChg>
        <pc:picChg chg="add mod">
          <ac:chgData name="Dulal Dey" userId="a61e1247f9241147" providerId="Windows Live" clId="Web-{F7A422B8-1D33-460F-8E67-6F83462078C8}" dt="2021-06-28T05:48:55.652" v="519"/>
          <ac:picMkLst>
            <pc:docMk/>
            <pc:sldMk cId="1228223602" sldId="2063"/>
            <ac:picMk id="27" creationId="{72699843-98B6-401E-8217-AE9B72D53D46}"/>
          </ac:picMkLst>
        </pc:picChg>
      </pc:sldChg>
      <pc:sldChg chg="addSp delSp modSp">
        <pc:chgData name="Dulal Dey" userId="a61e1247f9241147" providerId="Windows Live" clId="Web-{F7A422B8-1D33-460F-8E67-6F83462078C8}" dt="2021-06-28T06:17:01.529" v="897" actId="20577"/>
        <pc:sldMkLst>
          <pc:docMk/>
          <pc:sldMk cId="624491515" sldId="2064"/>
        </pc:sldMkLst>
        <pc:spChg chg="add mod">
          <ac:chgData name="Dulal Dey" userId="a61e1247f9241147" providerId="Windows Live" clId="Web-{F7A422B8-1D33-460F-8E67-6F83462078C8}" dt="2021-06-28T06:09:25.145" v="879" actId="1076"/>
          <ac:spMkLst>
            <pc:docMk/>
            <pc:sldMk cId="624491515" sldId="2064"/>
            <ac:spMk id="2" creationId="{B5681531-73CD-4D06-B19C-DC4A885EE71F}"/>
          </ac:spMkLst>
        </pc:spChg>
        <pc:spChg chg="add mod">
          <ac:chgData name="Dulal Dey" userId="a61e1247f9241147" providerId="Windows Live" clId="Web-{F7A422B8-1D33-460F-8E67-6F83462078C8}" dt="2021-06-28T06:17:01.529" v="897" actId="20577"/>
          <ac:spMkLst>
            <pc:docMk/>
            <pc:sldMk cId="624491515" sldId="2064"/>
            <ac:spMk id="3" creationId="{BDD3C2C9-3FF4-4A74-B09E-40E6F751DD31}"/>
          </ac:spMkLst>
        </pc:spChg>
        <pc:spChg chg="del mod">
          <ac:chgData name="Dulal Dey" userId="a61e1247f9241147" providerId="Windows Live" clId="Web-{F7A422B8-1D33-460F-8E67-6F83462078C8}" dt="2021-06-28T05:52:04.531" v="522"/>
          <ac:spMkLst>
            <pc:docMk/>
            <pc:sldMk cId="624491515" sldId="2064"/>
            <ac:spMk id="11" creationId="{00000000-0000-0000-0000-000000000000}"/>
          </ac:spMkLst>
        </pc:spChg>
        <pc:spChg chg="del mod">
          <ac:chgData name="Dulal Dey" userId="a61e1247f9241147" providerId="Windows Live" clId="Web-{F7A422B8-1D33-460F-8E67-6F83462078C8}" dt="2021-06-28T05:52:54.344" v="568"/>
          <ac:spMkLst>
            <pc:docMk/>
            <pc:sldMk cId="624491515" sldId="2064"/>
            <ac:spMk id="12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5:52:09.359" v="523"/>
          <ac:spMkLst>
            <pc:docMk/>
            <pc:sldMk cId="624491515" sldId="2064"/>
            <ac:spMk id="67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5:52:19.953" v="530"/>
          <ac:spMkLst>
            <pc:docMk/>
            <pc:sldMk cId="624491515" sldId="2064"/>
            <ac:spMk id="69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5:52:17.250" v="527"/>
          <ac:spMkLst>
            <pc:docMk/>
            <pc:sldMk cId="624491515" sldId="2064"/>
            <ac:spMk id="70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5:52:16.641" v="526"/>
          <ac:spMkLst>
            <pc:docMk/>
            <pc:sldMk cId="624491515" sldId="2064"/>
            <ac:spMk id="71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5:52:18.234" v="528"/>
          <ac:spMkLst>
            <pc:docMk/>
            <pc:sldMk cId="624491515" sldId="2064"/>
            <ac:spMk id="72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5:52:20.766" v="531"/>
          <ac:spMkLst>
            <pc:docMk/>
            <pc:sldMk cId="624491515" sldId="2064"/>
            <ac:spMk id="73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5:52:15.391" v="525"/>
          <ac:spMkLst>
            <pc:docMk/>
            <pc:sldMk cId="624491515" sldId="2064"/>
            <ac:spMk id="74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5:52:22.828" v="533"/>
          <ac:spMkLst>
            <pc:docMk/>
            <pc:sldMk cId="624491515" sldId="2064"/>
            <ac:spMk id="75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5:52:18.938" v="529"/>
          <ac:spMkLst>
            <pc:docMk/>
            <pc:sldMk cId="624491515" sldId="2064"/>
            <ac:spMk id="76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5:52:22.141" v="532"/>
          <ac:spMkLst>
            <pc:docMk/>
            <pc:sldMk cId="624491515" sldId="2064"/>
            <ac:spMk id="77" creationId="{00000000-0000-0000-0000-000000000000}"/>
          </ac:spMkLst>
        </pc:spChg>
        <pc:grpChg chg="del">
          <ac:chgData name="Dulal Dey" userId="a61e1247f9241147" providerId="Windows Live" clId="Web-{F7A422B8-1D33-460F-8E67-6F83462078C8}" dt="2021-06-28T05:52:13.703" v="524"/>
          <ac:grpSpMkLst>
            <pc:docMk/>
            <pc:sldMk cId="624491515" sldId="2064"/>
            <ac:grpSpMk id="36" creationId="{00000000-0000-0000-0000-000000000000}"/>
          </ac:grpSpMkLst>
        </pc:grpChg>
        <pc:picChg chg="add mod">
          <ac:chgData name="Dulal Dey" userId="a61e1247f9241147" providerId="Windows Live" clId="Web-{F7A422B8-1D33-460F-8E67-6F83462078C8}" dt="2021-06-28T06:10:11.396" v="887" actId="1076"/>
          <ac:picMkLst>
            <pc:docMk/>
            <pc:sldMk cId="624491515" sldId="2064"/>
            <ac:picMk id="4" creationId="{5C425B13-9C5C-498C-BF1D-3DD691E2C8EF}"/>
          </ac:picMkLst>
        </pc:picChg>
        <pc:picChg chg="add del">
          <ac:chgData name="Dulal Dey" userId="a61e1247f9241147" providerId="Windows Live" clId="Web-{F7A422B8-1D33-460F-8E67-6F83462078C8}" dt="2021-06-28T06:03:28.591" v="832"/>
          <ac:picMkLst>
            <pc:docMk/>
            <pc:sldMk cId="624491515" sldId="2064"/>
            <ac:picMk id="5" creationId="{D47CB6AF-3FD2-40F3-AA47-9D2E08CD9856}"/>
          </ac:picMkLst>
        </pc:picChg>
        <pc:picChg chg="add del mod">
          <ac:chgData name="Dulal Dey" userId="a61e1247f9241147" providerId="Windows Live" clId="Web-{F7A422B8-1D33-460F-8E67-6F83462078C8}" dt="2021-06-28T06:04:50.265" v="849"/>
          <ac:picMkLst>
            <pc:docMk/>
            <pc:sldMk cId="624491515" sldId="2064"/>
            <ac:picMk id="41" creationId="{92D14FBF-F67B-48FA-AC93-3B150E7DE902}"/>
          </ac:picMkLst>
        </pc:picChg>
        <pc:picChg chg="add mod">
          <ac:chgData name="Dulal Dey" userId="a61e1247f9241147" providerId="Windows Live" clId="Web-{F7A422B8-1D33-460F-8E67-6F83462078C8}" dt="2021-06-28T06:10:07.974" v="886" actId="1076"/>
          <ac:picMkLst>
            <pc:docMk/>
            <pc:sldMk cId="624491515" sldId="2064"/>
            <ac:picMk id="52" creationId="{FE0C4601-4BD0-4B03-9556-83D301C634EC}"/>
          </ac:picMkLst>
        </pc:picChg>
        <pc:picChg chg="add mod">
          <ac:chgData name="Dulal Dey" userId="a61e1247f9241147" providerId="Windows Live" clId="Web-{F7A422B8-1D33-460F-8E67-6F83462078C8}" dt="2021-06-28T06:10:15.240" v="888" actId="1076"/>
          <ac:picMkLst>
            <pc:docMk/>
            <pc:sldMk cId="624491515" sldId="2064"/>
            <ac:picMk id="53" creationId="{C241A2FE-DBAA-4EC5-A7C5-8B129236A77D}"/>
          </ac:picMkLst>
        </pc:picChg>
        <pc:picChg chg="add mod">
          <ac:chgData name="Dulal Dey" userId="a61e1247f9241147" providerId="Windows Live" clId="Web-{F7A422B8-1D33-460F-8E67-6F83462078C8}" dt="2021-06-28T06:10:18.349" v="889" actId="1076"/>
          <ac:picMkLst>
            <pc:docMk/>
            <pc:sldMk cId="624491515" sldId="2064"/>
            <ac:picMk id="54" creationId="{7CB4D8EF-6D68-4AD0-82B6-F8D702CD07DA}"/>
          </ac:picMkLst>
        </pc:picChg>
        <pc:picChg chg="add mod">
          <ac:chgData name="Dulal Dey" userId="a61e1247f9241147" providerId="Windows Live" clId="Web-{F7A422B8-1D33-460F-8E67-6F83462078C8}" dt="2021-06-28T06:12:36.336" v="895" actId="1076"/>
          <ac:picMkLst>
            <pc:docMk/>
            <pc:sldMk cId="624491515" sldId="2064"/>
            <ac:picMk id="55" creationId="{5E996562-B434-4588-82AD-5DC2B6E00E1C}"/>
          </ac:picMkLst>
        </pc:picChg>
      </pc:sldChg>
      <pc:sldChg chg="addSp delSp modSp">
        <pc:chgData name="Dulal Dey" userId="a61e1247f9241147" providerId="Windows Live" clId="Web-{F7A422B8-1D33-460F-8E67-6F83462078C8}" dt="2021-06-28T06:21:49.316" v="1178" actId="1076"/>
        <pc:sldMkLst>
          <pc:docMk/>
          <pc:sldMk cId="1460378747" sldId="2065"/>
        </pc:sldMkLst>
        <pc:spChg chg="add mod">
          <ac:chgData name="Dulal Dey" userId="a61e1247f9241147" providerId="Windows Live" clId="Web-{F7A422B8-1D33-460F-8E67-6F83462078C8}" dt="2021-06-28T06:21:04.315" v="1170" actId="20577"/>
          <ac:spMkLst>
            <pc:docMk/>
            <pc:sldMk cId="1460378747" sldId="2065"/>
            <ac:spMk id="2" creationId="{5FEB6609-29B0-41D0-ADC9-D6CA27E4F2EF}"/>
          </ac:spMkLst>
        </pc:spChg>
        <pc:spChg chg="add ord">
          <ac:chgData name="Dulal Dey" userId="a61e1247f9241147" providerId="Windows Live" clId="Web-{F7A422B8-1D33-460F-8E67-6F83462078C8}" dt="2021-06-28T06:21:19.628" v="1172"/>
          <ac:spMkLst>
            <pc:docMk/>
            <pc:sldMk cId="1460378747" sldId="2065"/>
            <ac:spMk id="3" creationId="{A9C6CA16-6A86-4F65-A414-1FD9A3010D64}"/>
          </ac:spMkLst>
        </pc:spChg>
        <pc:spChg chg="add mod ord">
          <ac:chgData name="Dulal Dey" userId="a61e1247f9241147" providerId="Windows Live" clId="Web-{F7A422B8-1D33-460F-8E67-6F83462078C8}" dt="2021-06-28T06:21:49.316" v="1178" actId="1076"/>
          <ac:spMkLst>
            <pc:docMk/>
            <pc:sldMk cId="1460378747" sldId="2065"/>
            <ac:spMk id="4" creationId="{C17D6727-8409-4BF7-B55C-D536E4C16A7B}"/>
          </ac:spMkLst>
        </pc:spChg>
        <pc:spChg chg="mod">
          <ac:chgData name="Dulal Dey" userId="a61e1247f9241147" providerId="Windows Live" clId="Web-{F7A422B8-1D33-460F-8E67-6F83462078C8}" dt="2021-06-28T06:21:44.878" v="1177" actId="1076"/>
          <ac:spMkLst>
            <pc:docMk/>
            <pc:sldMk cId="1460378747" sldId="2065"/>
            <ac:spMk id="8" creationId="{00000000-0000-0000-0000-000000000000}"/>
          </ac:spMkLst>
        </pc:spChg>
        <pc:spChg chg="del mod">
          <ac:chgData name="Dulal Dey" userId="a61e1247f9241147" providerId="Windows Live" clId="Web-{F7A422B8-1D33-460F-8E67-6F83462078C8}" dt="2021-06-28T06:17:54.421" v="919"/>
          <ac:spMkLst>
            <pc:docMk/>
            <pc:sldMk cId="1460378747" sldId="2065"/>
            <ac:spMk id="14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6:17:55.483" v="920"/>
          <ac:spMkLst>
            <pc:docMk/>
            <pc:sldMk cId="1460378747" sldId="2065"/>
            <ac:spMk id="15" creationId="{00000000-0000-0000-0000-000000000000}"/>
          </ac:spMkLst>
        </pc:spChg>
        <pc:spChg chg="del mod">
          <ac:chgData name="Dulal Dey" userId="a61e1247f9241147" providerId="Windows Live" clId="Web-{F7A422B8-1D33-460F-8E67-6F83462078C8}" dt="2021-06-28T06:17:50.155" v="916"/>
          <ac:spMkLst>
            <pc:docMk/>
            <pc:sldMk cId="1460378747" sldId="2065"/>
            <ac:spMk id="16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6:17:56.624" v="921"/>
          <ac:spMkLst>
            <pc:docMk/>
            <pc:sldMk cId="1460378747" sldId="2065"/>
            <ac:spMk id="17" creationId="{00000000-0000-0000-0000-000000000000}"/>
          </ac:spMkLst>
        </pc:spChg>
      </pc:sldChg>
      <pc:sldChg chg="addSp delSp modSp">
        <pc:chgData name="Dulal Dey" userId="a61e1247f9241147" providerId="Windows Live" clId="Web-{F7A422B8-1D33-460F-8E67-6F83462078C8}" dt="2021-06-28T06:24:19.819" v="1291" actId="20577"/>
        <pc:sldMkLst>
          <pc:docMk/>
          <pc:sldMk cId="497504473" sldId="2066"/>
        </pc:sldMkLst>
        <pc:spChg chg="add mod">
          <ac:chgData name="Dulal Dey" userId="a61e1247f9241147" providerId="Windows Live" clId="Web-{F7A422B8-1D33-460F-8E67-6F83462078C8}" dt="2021-06-28T06:23:04.817" v="1212" actId="1076"/>
          <ac:spMkLst>
            <pc:docMk/>
            <pc:sldMk cId="497504473" sldId="2066"/>
            <ac:spMk id="2" creationId="{98AA71E4-464F-45BA-A122-6939F82C39CF}"/>
          </ac:spMkLst>
        </pc:spChg>
        <pc:spChg chg="add mod">
          <ac:chgData name="Dulal Dey" userId="a61e1247f9241147" providerId="Windows Live" clId="Web-{F7A422B8-1D33-460F-8E67-6F83462078C8}" dt="2021-06-28T06:24:19.819" v="1291" actId="20577"/>
          <ac:spMkLst>
            <pc:docMk/>
            <pc:sldMk cId="497504473" sldId="2066"/>
            <ac:spMk id="3" creationId="{AAEE4E3A-E7FC-4443-B19D-E9DF590BD9DF}"/>
          </ac:spMkLst>
        </pc:spChg>
        <pc:spChg chg="del">
          <ac:chgData name="Dulal Dey" userId="a61e1247f9241147" providerId="Windows Live" clId="Web-{F7A422B8-1D33-460F-8E67-6F83462078C8}" dt="2021-06-28T06:22:16.598" v="1183"/>
          <ac:spMkLst>
            <pc:docMk/>
            <pc:sldMk cId="497504473" sldId="2066"/>
            <ac:spMk id="10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6:22:12.738" v="1179"/>
          <ac:spMkLst>
            <pc:docMk/>
            <pc:sldMk cId="497504473" sldId="2066"/>
            <ac:spMk id="11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6:22:16.598" v="1185"/>
          <ac:spMkLst>
            <pc:docMk/>
            <pc:sldMk cId="497504473" sldId="2066"/>
            <ac:spMk id="16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6:22:16.598" v="1184"/>
          <ac:spMkLst>
            <pc:docMk/>
            <pc:sldMk cId="497504473" sldId="2066"/>
            <ac:spMk id="17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6:22:16.598" v="1182"/>
          <ac:spMkLst>
            <pc:docMk/>
            <pc:sldMk cId="497504473" sldId="2066"/>
            <ac:spMk id="18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6:22:16.598" v="1181"/>
          <ac:spMkLst>
            <pc:docMk/>
            <pc:sldMk cId="497504473" sldId="2066"/>
            <ac:spMk id="19" creationId="{00000000-0000-0000-0000-000000000000}"/>
          </ac:spMkLst>
        </pc:spChg>
        <pc:spChg chg="del">
          <ac:chgData name="Dulal Dey" userId="a61e1247f9241147" providerId="Windows Live" clId="Web-{F7A422B8-1D33-460F-8E67-6F83462078C8}" dt="2021-06-28T06:22:16.598" v="1180"/>
          <ac:spMkLst>
            <pc:docMk/>
            <pc:sldMk cId="497504473" sldId="2066"/>
            <ac:spMk id="20" creationId="{00000000-0000-0000-0000-000000000000}"/>
          </ac:spMkLst>
        </pc:spChg>
      </pc:sldChg>
    </pc:docChg>
  </pc:docChgLst>
  <pc:docChgLst>
    <pc:chgData name="Dulal Dey" userId="a61e1247f9241147" providerId="Windows Live" clId="Web-{40025B6D-6EB4-4581-8C67-487EBF9DE05E}"/>
    <pc:docChg chg="modSld modMainMaster">
      <pc:chgData name="Dulal Dey" userId="a61e1247f9241147" providerId="Windows Live" clId="Web-{40025B6D-6EB4-4581-8C67-487EBF9DE05E}" dt="2021-06-30T10:49:57.154" v="12" actId="1076"/>
      <pc:docMkLst>
        <pc:docMk/>
      </pc:docMkLst>
      <pc:sldChg chg="modTransition">
        <pc:chgData name="Dulal Dey" userId="a61e1247f9241147" providerId="Windows Live" clId="Web-{40025B6D-6EB4-4581-8C67-487EBF9DE05E}" dt="2021-06-30T10:49:24.576" v="10"/>
        <pc:sldMkLst>
          <pc:docMk/>
          <pc:sldMk cId="1384780290" sldId="2035"/>
        </pc:sldMkLst>
      </pc:sldChg>
      <pc:sldChg chg="modTransition">
        <pc:chgData name="Dulal Dey" userId="a61e1247f9241147" providerId="Windows Live" clId="Web-{40025B6D-6EB4-4581-8C67-487EBF9DE05E}" dt="2021-06-30T10:49:24.576" v="10"/>
        <pc:sldMkLst>
          <pc:docMk/>
          <pc:sldMk cId="1522796678" sldId="2046"/>
        </pc:sldMkLst>
      </pc:sldChg>
      <pc:sldChg chg="modTransition">
        <pc:chgData name="Dulal Dey" userId="a61e1247f9241147" providerId="Windows Live" clId="Web-{40025B6D-6EB4-4581-8C67-487EBF9DE05E}" dt="2021-06-30T10:49:24.576" v="10"/>
        <pc:sldMkLst>
          <pc:docMk/>
          <pc:sldMk cId="286322545" sldId="2061"/>
        </pc:sldMkLst>
      </pc:sldChg>
      <pc:sldChg chg="modTransition">
        <pc:chgData name="Dulal Dey" userId="a61e1247f9241147" providerId="Windows Live" clId="Web-{40025B6D-6EB4-4581-8C67-487EBF9DE05E}" dt="2021-06-30T10:49:24.576" v="10"/>
        <pc:sldMkLst>
          <pc:docMk/>
          <pc:sldMk cId="1443633112" sldId="2062"/>
        </pc:sldMkLst>
      </pc:sldChg>
      <pc:sldChg chg="modTransition">
        <pc:chgData name="Dulal Dey" userId="a61e1247f9241147" providerId="Windows Live" clId="Web-{40025B6D-6EB4-4581-8C67-487EBF9DE05E}" dt="2021-06-30T10:49:24.576" v="10"/>
        <pc:sldMkLst>
          <pc:docMk/>
          <pc:sldMk cId="1228223602" sldId="2063"/>
        </pc:sldMkLst>
      </pc:sldChg>
      <pc:sldChg chg="modTransition">
        <pc:chgData name="Dulal Dey" userId="a61e1247f9241147" providerId="Windows Live" clId="Web-{40025B6D-6EB4-4581-8C67-487EBF9DE05E}" dt="2021-06-30T10:49:24.576" v="10"/>
        <pc:sldMkLst>
          <pc:docMk/>
          <pc:sldMk cId="624491515" sldId="2064"/>
        </pc:sldMkLst>
      </pc:sldChg>
      <pc:sldChg chg="modSp modTransition">
        <pc:chgData name="Dulal Dey" userId="a61e1247f9241147" providerId="Windows Live" clId="Web-{40025B6D-6EB4-4581-8C67-487EBF9DE05E}" dt="2021-06-30T10:49:57.154" v="12" actId="1076"/>
        <pc:sldMkLst>
          <pc:docMk/>
          <pc:sldMk cId="1460378747" sldId="2065"/>
        </pc:sldMkLst>
        <pc:spChg chg="mod">
          <ac:chgData name="Dulal Dey" userId="a61e1247f9241147" providerId="Windows Live" clId="Web-{40025B6D-6EB4-4581-8C67-487EBF9DE05E}" dt="2021-06-30T10:49:57.154" v="12" actId="1076"/>
          <ac:spMkLst>
            <pc:docMk/>
            <pc:sldMk cId="1460378747" sldId="2065"/>
            <ac:spMk id="4" creationId="{C17D6727-8409-4BF7-B55C-D536E4C16A7B}"/>
          </ac:spMkLst>
        </pc:spChg>
      </pc:sldChg>
      <pc:sldChg chg="modTransition">
        <pc:chgData name="Dulal Dey" userId="a61e1247f9241147" providerId="Windows Live" clId="Web-{40025B6D-6EB4-4581-8C67-487EBF9DE05E}" dt="2021-06-30T10:49:24.576" v="10"/>
        <pc:sldMkLst>
          <pc:docMk/>
          <pc:sldMk cId="497504473" sldId="2066"/>
        </pc:sldMkLst>
      </pc:sldChg>
      <pc:sldChg chg="modTransition">
        <pc:chgData name="Dulal Dey" userId="a61e1247f9241147" providerId="Windows Live" clId="Web-{40025B6D-6EB4-4581-8C67-487EBF9DE05E}" dt="2021-06-30T10:49:24.576" v="10"/>
        <pc:sldMkLst>
          <pc:docMk/>
          <pc:sldMk cId="1772255232" sldId="2069"/>
        </pc:sldMkLst>
      </pc:sldChg>
      <pc:sldChg chg="modTransition">
        <pc:chgData name="Dulal Dey" userId="a61e1247f9241147" providerId="Windows Live" clId="Web-{40025B6D-6EB4-4581-8C67-487EBF9DE05E}" dt="2021-06-30T10:49:24.576" v="10"/>
        <pc:sldMkLst>
          <pc:docMk/>
          <pc:sldMk cId="231889412" sldId="2080"/>
        </pc:sldMkLst>
      </pc:sldChg>
      <pc:sldMasterChg chg="modTransition modSldLayout">
        <pc:chgData name="Dulal Dey" userId="a61e1247f9241147" providerId="Windows Live" clId="Web-{40025B6D-6EB4-4581-8C67-487EBF9DE05E}" dt="2021-06-30T10:49:24.576" v="10"/>
        <pc:sldMasterMkLst>
          <pc:docMk/>
          <pc:sldMasterMk cId="1422848046" sldId="2147483648"/>
        </pc:sldMasterMkLst>
        <pc:sldLayoutChg chg="modTransition">
          <pc:chgData name="Dulal Dey" userId="a61e1247f9241147" providerId="Windows Live" clId="Web-{40025B6D-6EB4-4581-8C67-487EBF9DE05E}" dt="2021-06-30T10:49:24.576" v="10"/>
          <pc:sldLayoutMkLst>
            <pc:docMk/>
            <pc:sldMasterMk cId="1422848046" sldId="2147483648"/>
            <pc:sldLayoutMk cId="420089133" sldId="2147483953"/>
          </pc:sldLayoutMkLst>
        </pc:sldLayoutChg>
        <pc:sldLayoutChg chg="modTransition">
          <pc:chgData name="Dulal Dey" userId="a61e1247f9241147" providerId="Windows Live" clId="Web-{40025B6D-6EB4-4581-8C67-487EBF9DE05E}" dt="2021-06-30T10:49:24.576" v="10"/>
          <pc:sldLayoutMkLst>
            <pc:docMk/>
            <pc:sldMasterMk cId="1422848046" sldId="2147483648"/>
            <pc:sldLayoutMk cId="1721947180" sldId="2147483956"/>
          </pc:sldLayoutMkLst>
        </pc:sldLayoutChg>
        <pc:sldLayoutChg chg="modTransition">
          <pc:chgData name="Dulal Dey" userId="a61e1247f9241147" providerId="Windows Live" clId="Web-{40025B6D-6EB4-4581-8C67-487EBF9DE05E}" dt="2021-06-30T10:49:24.576" v="10"/>
          <pc:sldLayoutMkLst>
            <pc:docMk/>
            <pc:sldMasterMk cId="1422848046" sldId="2147483648"/>
            <pc:sldLayoutMk cId="65190758" sldId="2147483958"/>
          </pc:sldLayoutMkLst>
        </pc:sldLayoutChg>
        <pc:sldLayoutChg chg="modTransition">
          <pc:chgData name="Dulal Dey" userId="a61e1247f9241147" providerId="Windows Live" clId="Web-{40025B6D-6EB4-4581-8C67-487EBF9DE05E}" dt="2021-06-30T10:49:24.576" v="10"/>
          <pc:sldLayoutMkLst>
            <pc:docMk/>
            <pc:sldMasterMk cId="1422848046" sldId="2147483648"/>
            <pc:sldLayoutMk cId="1597461797" sldId="2147483959"/>
          </pc:sldLayoutMkLst>
        </pc:sldLayoutChg>
        <pc:sldLayoutChg chg="modTransition">
          <pc:chgData name="Dulal Dey" userId="a61e1247f9241147" providerId="Windows Live" clId="Web-{40025B6D-6EB4-4581-8C67-487EBF9DE05E}" dt="2021-06-30T10:49:24.576" v="10"/>
          <pc:sldLayoutMkLst>
            <pc:docMk/>
            <pc:sldMasterMk cId="1422848046" sldId="2147483648"/>
            <pc:sldLayoutMk cId="565679538" sldId="2147483960"/>
          </pc:sldLayoutMkLst>
        </pc:sldLayoutChg>
        <pc:sldLayoutChg chg="modTransition">
          <pc:chgData name="Dulal Dey" userId="a61e1247f9241147" providerId="Windows Live" clId="Web-{40025B6D-6EB4-4581-8C67-487EBF9DE05E}" dt="2021-06-30T10:49:24.576" v="10"/>
          <pc:sldLayoutMkLst>
            <pc:docMk/>
            <pc:sldMasterMk cId="1422848046" sldId="2147483648"/>
            <pc:sldLayoutMk cId="1321384731" sldId="2147483962"/>
          </pc:sldLayoutMkLst>
        </pc:sldLayoutChg>
        <pc:sldLayoutChg chg="modTransition">
          <pc:chgData name="Dulal Dey" userId="a61e1247f9241147" providerId="Windows Live" clId="Web-{40025B6D-6EB4-4581-8C67-487EBF9DE05E}" dt="2021-06-30T10:49:24.576" v="10"/>
          <pc:sldLayoutMkLst>
            <pc:docMk/>
            <pc:sldMasterMk cId="1422848046" sldId="2147483648"/>
            <pc:sldLayoutMk cId="0" sldId="2147483964"/>
          </pc:sldLayoutMkLst>
        </pc:sldLayoutChg>
        <pc:sldLayoutChg chg="modTransition">
          <pc:chgData name="Dulal Dey" userId="a61e1247f9241147" providerId="Windows Live" clId="Web-{40025B6D-6EB4-4581-8C67-487EBF9DE05E}" dt="2021-06-30T10:49:24.576" v="10"/>
          <pc:sldLayoutMkLst>
            <pc:docMk/>
            <pc:sldMasterMk cId="1422848046" sldId="2147483648"/>
            <pc:sldLayoutMk cId="0" sldId="2147483966"/>
          </pc:sldLayoutMkLst>
        </pc:sldLayoutChg>
        <pc:sldLayoutChg chg="modTransition">
          <pc:chgData name="Dulal Dey" userId="a61e1247f9241147" providerId="Windows Live" clId="Web-{40025B6D-6EB4-4581-8C67-487EBF9DE05E}" dt="2021-06-30T10:49:24.576" v="10"/>
          <pc:sldLayoutMkLst>
            <pc:docMk/>
            <pc:sldMasterMk cId="1422848046" sldId="2147483648"/>
            <pc:sldLayoutMk cId="0" sldId="2147483967"/>
          </pc:sldLayoutMkLst>
        </pc:sldLayoutChg>
      </pc:sldMasterChg>
    </pc:docChg>
  </pc:docChgLst>
  <pc:docChgLst>
    <pc:chgData name="Dulal Dey" userId="a61e1247f9241147" providerId="Windows Live" clId="Web-{48574B8A-1257-4E2A-B1E9-1499055AE581}"/>
    <pc:docChg chg="modSld">
      <pc:chgData name="Dulal Dey" userId="a61e1247f9241147" providerId="Windows Live" clId="Web-{48574B8A-1257-4E2A-B1E9-1499055AE581}" dt="2021-06-30T10:45:42.150" v="2" actId="1076"/>
      <pc:docMkLst>
        <pc:docMk/>
      </pc:docMkLst>
      <pc:sldChg chg="modSp">
        <pc:chgData name="Dulal Dey" userId="a61e1247f9241147" providerId="Windows Live" clId="Web-{48574B8A-1257-4E2A-B1E9-1499055AE581}" dt="2021-06-30T10:45:42.150" v="2" actId="1076"/>
        <pc:sldMkLst>
          <pc:docMk/>
          <pc:sldMk cId="1522796678" sldId="2046"/>
        </pc:sldMkLst>
        <pc:spChg chg="mod">
          <ac:chgData name="Dulal Dey" userId="a61e1247f9241147" providerId="Windows Live" clId="Web-{48574B8A-1257-4E2A-B1E9-1499055AE581}" dt="2021-06-30T10:45:42.150" v="2" actId="1076"/>
          <ac:spMkLst>
            <pc:docMk/>
            <pc:sldMk cId="1522796678" sldId="2046"/>
            <ac:spMk id="312" creationId="{00000000-0000-0000-0000-000000000000}"/>
          </ac:spMkLst>
        </pc:spChg>
      </pc:sldChg>
    </pc:docChg>
  </pc:docChgLst>
  <pc:docChgLst>
    <pc:chgData name="Dulal Dey" userId="a61e1247f9241147" providerId="Windows Live" clId="Web-{171BEF54-D48A-4279-A914-A6663D681748}"/>
    <pc:docChg chg="modSld">
      <pc:chgData name="Dulal Dey" userId="a61e1247f9241147" providerId="Windows Live" clId="Web-{171BEF54-D48A-4279-A914-A6663D681748}" dt="2021-06-25T04:45:47.466" v="580" actId="1076"/>
      <pc:docMkLst>
        <pc:docMk/>
      </pc:docMkLst>
      <pc:sldChg chg="addSp delSp modSp">
        <pc:chgData name="Dulal Dey" userId="a61e1247f9241147" providerId="Windows Live" clId="Web-{171BEF54-D48A-4279-A914-A6663D681748}" dt="2021-06-25T04:45:47.466" v="580" actId="1076"/>
        <pc:sldMkLst>
          <pc:docMk/>
          <pc:sldMk cId="286322545" sldId="2061"/>
        </pc:sldMkLst>
        <pc:spChg chg="add mod">
          <ac:chgData name="Dulal Dey" userId="a61e1247f9241147" providerId="Windows Live" clId="Web-{171BEF54-D48A-4279-A914-A6663D681748}" dt="2021-06-25T04:36:42.392" v="545" actId="1076"/>
          <ac:spMkLst>
            <pc:docMk/>
            <pc:sldMk cId="286322545" sldId="2061"/>
            <ac:spMk id="2" creationId="{EF0D12D6-71C8-47B0-9332-3941AB9F7CE1}"/>
          </ac:spMkLst>
        </pc:spChg>
        <pc:spChg chg="del mod">
          <ac:chgData name="Dulal Dey" userId="a61e1247f9241147" providerId="Windows Live" clId="Web-{171BEF54-D48A-4279-A914-A6663D681748}" dt="2021-06-25T04:29:37.929" v="404"/>
          <ac:spMkLst>
            <pc:docMk/>
            <pc:sldMk cId="286322545" sldId="2061"/>
            <ac:spMk id="3" creationId="{00000000-0000-0000-0000-000000000000}"/>
          </ac:spMkLst>
        </pc:spChg>
        <pc:spChg chg="add mod ord">
          <ac:chgData name="Dulal Dey" userId="a61e1247f9241147" providerId="Windows Live" clId="Web-{171BEF54-D48A-4279-A914-A6663D681748}" dt="2021-06-25T04:45:02.012" v="576"/>
          <ac:spMkLst>
            <pc:docMk/>
            <pc:sldMk cId="286322545" sldId="2061"/>
            <ac:spMk id="5" creationId="{203A439C-B32F-411F-AA60-1E524E040AF2}"/>
          </ac:spMkLst>
        </pc:spChg>
        <pc:spChg chg="del">
          <ac:chgData name="Dulal Dey" userId="a61e1247f9241147" providerId="Windows Live" clId="Web-{171BEF54-D48A-4279-A914-A6663D681748}" dt="2021-06-25T04:29:40.820" v="405"/>
          <ac:spMkLst>
            <pc:docMk/>
            <pc:sldMk cId="286322545" sldId="2061"/>
            <ac:spMk id="10" creationId="{00000000-0000-0000-0000-000000000000}"/>
          </ac:spMkLst>
        </pc:spChg>
        <pc:spChg chg="mod">
          <ac:chgData name="Dulal Dey" userId="a61e1247f9241147" providerId="Windows Live" clId="Web-{171BEF54-D48A-4279-A914-A6663D681748}" dt="2021-06-25T04:45:08.325" v="577" actId="20577"/>
          <ac:spMkLst>
            <pc:docMk/>
            <pc:sldMk cId="286322545" sldId="2061"/>
            <ac:spMk id="11" creationId="{00000000-0000-0000-0000-000000000000}"/>
          </ac:spMkLst>
        </pc:spChg>
        <pc:picChg chg="add del mod ord">
          <ac:chgData name="Dulal Dey" userId="a61e1247f9241147" providerId="Windows Live" clId="Web-{171BEF54-D48A-4279-A914-A6663D681748}" dt="2021-06-25T04:45:38.731" v="578" actId="1076"/>
          <ac:picMkLst>
            <pc:docMk/>
            <pc:sldMk cId="286322545" sldId="2061"/>
            <ac:picMk id="4" creationId="{4BEF5690-DF87-4105-BD55-BD4093F11DB8}"/>
          </ac:picMkLst>
        </pc:picChg>
        <pc:picChg chg="add mod">
          <ac:chgData name="Dulal Dey" userId="a61e1247f9241147" providerId="Windows Live" clId="Web-{171BEF54-D48A-4279-A914-A6663D681748}" dt="2021-06-25T04:45:41.575" v="579" actId="1076"/>
          <ac:picMkLst>
            <pc:docMk/>
            <pc:sldMk cId="286322545" sldId="2061"/>
            <ac:picMk id="8" creationId="{39106A3E-8F4E-444C-989C-9C3BDA224CF0}"/>
          </ac:picMkLst>
        </pc:picChg>
        <pc:picChg chg="add mod">
          <ac:chgData name="Dulal Dey" userId="a61e1247f9241147" providerId="Windows Live" clId="Web-{171BEF54-D48A-4279-A914-A6663D681748}" dt="2021-06-25T04:45:47.466" v="580" actId="1076"/>
          <ac:picMkLst>
            <pc:docMk/>
            <pc:sldMk cId="286322545" sldId="2061"/>
            <ac:picMk id="9" creationId="{724B1AB7-1065-49B5-9070-AC2E3B0F2C69}"/>
          </ac:picMkLst>
        </pc:picChg>
      </pc:sldChg>
      <pc:sldChg chg="addSp delSp modSp">
        <pc:chgData name="Dulal Dey" userId="a61e1247f9241147" providerId="Windows Live" clId="Web-{171BEF54-D48A-4279-A914-A6663D681748}" dt="2021-06-25T04:35:01.983" v="539" actId="20577"/>
        <pc:sldMkLst>
          <pc:docMk/>
          <pc:sldMk cId="1443633112" sldId="2062"/>
        </pc:sldMkLst>
        <pc:spChg chg="add mod">
          <ac:chgData name="Dulal Dey" userId="a61e1247f9241147" providerId="Windows Live" clId="Web-{171BEF54-D48A-4279-A914-A6663D681748}" dt="2021-06-25T04:35:01.983" v="539" actId="20577"/>
          <ac:spMkLst>
            <pc:docMk/>
            <pc:sldMk cId="1443633112" sldId="2062"/>
            <ac:spMk id="2" creationId="{B7CF95C0-BDEC-438D-8E0E-7DBFF712658E}"/>
          </ac:spMkLst>
        </pc:spChg>
        <pc:spChg chg="del mod">
          <ac:chgData name="Dulal Dey" userId="a61e1247f9241147" providerId="Windows Live" clId="Web-{171BEF54-D48A-4279-A914-A6663D681748}" dt="2021-06-25T04:11:48.718" v="5"/>
          <ac:spMkLst>
            <pc:docMk/>
            <pc:sldMk cId="1443633112" sldId="2062"/>
            <ac:spMk id="6" creationId="{00000000-0000-0000-0000-000000000000}"/>
          </ac:spMkLst>
        </pc:spChg>
        <pc:spChg chg="mod">
          <ac:chgData name="Dulal Dey" userId="a61e1247f9241147" providerId="Windows Live" clId="Web-{171BEF54-D48A-4279-A914-A6663D681748}" dt="2021-06-25T04:16:21.881" v="307" actId="20577"/>
          <ac:spMkLst>
            <pc:docMk/>
            <pc:sldMk cId="1443633112" sldId="2062"/>
            <ac:spMk id="7" creationId="{00000000-0000-0000-0000-000000000000}"/>
          </ac:spMkLst>
        </pc:spChg>
        <pc:spChg chg="add mod ord">
          <ac:chgData name="Dulal Dey" userId="a61e1247f9241147" providerId="Windows Live" clId="Web-{171BEF54-D48A-4279-A914-A6663D681748}" dt="2021-06-25T04:34:52.295" v="536"/>
          <ac:spMkLst>
            <pc:docMk/>
            <pc:sldMk cId="1443633112" sldId="2062"/>
            <ac:spMk id="9" creationId="{F286C8CA-65E5-41B5-9D86-DACCE00538F5}"/>
          </ac:spMkLst>
        </pc:spChg>
        <pc:picChg chg="add mod">
          <ac:chgData name="Dulal Dey" userId="a61e1247f9241147" providerId="Windows Live" clId="Web-{171BEF54-D48A-4279-A914-A6663D681748}" dt="2021-06-25T04:22:39.701" v="314" actId="14100"/>
          <ac:picMkLst>
            <pc:docMk/>
            <pc:sldMk cId="1443633112" sldId="2062"/>
            <ac:picMk id="3" creationId="{18D615EF-22EB-4FEE-9F01-8A73DE2547D6}"/>
          </ac:picMkLst>
        </pc:picChg>
        <pc:picChg chg="del">
          <ac:chgData name="Dulal Dey" userId="a61e1247f9241147" providerId="Windows Live" clId="Web-{171BEF54-D48A-4279-A914-A6663D681748}" dt="2021-06-25T04:22:43.780" v="315"/>
          <ac:picMkLst>
            <pc:docMk/>
            <pc:sldMk cId="1443633112" sldId="2062"/>
            <ac:picMk id="4" creationId="{00000000-0000-0000-0000-000000000000}"/>
          </ac:picMkLst>
        </pc:picChg>
        <pc:picChg chg="add mod ord">
          <ac:chgData name="Dulal Dey" userId="a61e1247f9241147" providerId="Windows Live" clId="Web-{171BEF54-D48A-4279-A914-A6663D681748}" dt="2021-06-25T04:26:38.957" v="325" actId="1076"/>
          <ac:picMkLst>
            <pc:docMk/>
            <pc:sldMk cId="1443633112" sldId="2062"/>
            <ac:picMk id="5" creationId="{3E1FF240-42BA-467E-B639-A2F99F58FAAF}"/>
          </ac:picMkLst>
        </pc:picChg>
      </pc:sldChg>
    </pc:docChg>
  </pc:docChgLst>
  <pc:docChgLst>
    <pc:chgData name="Dulal Dey" userId="a61e1247f9241147" providerId="Windows Live" clId="Web-{7AD3D152-3099-4030-B823-D94A13C91D67}"/>
    <pc:docChg chg="modSld">
      <pc:chgData name="Dulal Dey" userId="a61e1247f9241147" providerId="Windows Live" clId="Web-{7AD3D152-3099-4030-B823-D94A13C91D67}" dt="2021-06-28T07:07:34.787" v="0" actId="20577"/>
      <pc:docMkLst>
        <pc:docMk/>
      </pc:docMkLst>
      <pc:sldChg chg="modSp">
        <pc:chgData name="Dulal Dey" userId="a61e1247f9241147" providerId="Windows Live" clId="Web-{7AD3D152-3099-4030-B823-D94A13C91D67}" dt="2021-06-28T07:07:34.787" v="0" actId="20577"/>
        <pc:sldMkLst>
          <pc:docMk/>
          <pc:sldMk cId="231889412" sldId="2080"/>
        </pc:sldMkLst>
        <pc:spChg chg="mod">
          <ac:chgData name="Dulal Dey" userId="a61e1247f9241147" providerId="Windows Live" clId="Web-{7AD3D152-3099-4030-B823-D94A13C91D67}" dt="2021-06-28T07:07:34.787" v="0" actId="20577"/>
          <ac:spMkLst>
            <pc:docMk/>
            <pc:sldMk cId="231889412" sldId="2080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3/24/2023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145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46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644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6309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4999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3839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0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383802" y="1967495"/>
            <a:ext cx="6810334" cy="7899992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84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323782" y="4620328"/>
            <a:ext cx="6780686" cy="38703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770022" y="3820037"/>
            <a:ext cx="4290417" cy="762743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410888" y="5014656"/>
            <a:ext cx="7567384" cy="478034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806547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721969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80000"/>
            <a:lum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25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6" r:id="rId2"/>
    <p:sldLayoutId id="2147483962" r:id="rId3"/>
    <p:sldLayoutId id="2147483958" r:id="rId4"/>
    <p:sldLayoutId id="2147483959" r:id="rId5"/>
    <p:sldLayoutId id="2147483960" r:id="rId6"/>
    <p:sldLayoutId id="2147483953" r:id="rId7"/>
    <p:sldLayoutId id="2147483967" r:id="rId8"/>
    <p:sldLayoutId id="2147483956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2.wdp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2" name="Rectangle 31"/>
          <p:cNvSpPr/>
          <p:nvPr/>
        </p:nvSpPr>
        <p:spPr>
          <a:xfrm>
            <a:off x="-1" y="0"/>
            <a:ext cx="24377651" cy="13716000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9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>
            <a:off x="0" y="0"/>
            <a:ext cx="14483372" cy="13716000"/>
          </a:xfrm>
          <a:custGeom>
            <a:avLst/>
            <a:gdLst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12188825 w 12188825"/>
              <a:gd name="connsiteY2" fmla="*/ 13716000 h 13716000"/>
              <a:gd name="connsiteX3" fmla="*/ 0 w 12188825"/>
              <a:gd name="connsiteY3" fmla="*/ 13716000 h 13716000"/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486018 w 12188825"/>
              <a:gd name="connsiteY2" fmla="*/ 492369 h 13716000"/>
              <a:gd name="connsiteX3" fmla="*/ 12188825 w 12188825"/>
              <a:gd name="connsiteY3" fmla="*/ 13716000 h 13716000"/>
              <a:gd name="connsiteX4" fmla="*/ 0 w 12188825"/>
              <a:gd name="connsiteY4" fmla="*/ 13716000 h 13716000"/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5245587 w 12188825"/>
              <a:gd name="connsiteY2" fmla="*/ 0 h 13716000"/>
              <a:gd name="connsiteX3" fmla="*/ 12188825 w 12188825"/>
              <a:gd name="connsiteY3" fmla="*/ 13716000 h 13716000"/>
              <a:gd name="connsiteX4" fmla="*/ 0 w 12188825"/>
              <a:gd name="connsiteY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25" h="13716000">
                <a:moveTo>
                  <a:pt x="0" y="13716000"/>
                </a:moveTo>
                <a:lnTo>
                  <a:pt x="0" y="0"/>
                </a:lnTo>
                <a:lnTo>
                  <a:pt x="5245587" y="0"/>
                </a:lnTo>
                <a:lnTo>
                  <a:pt x="12188825" y="13716000"/>
                </a:lnTo>
                <a:lnTo>
                  <a:pt x="0" y="13716000"/>
                </a:lnTo>
                <a:close/>
              </a:path>
            </a:pathLst>
          </a:custGeom>
          <a:gradFill flip="none" rotWithShape="1">
            <a:gsLst>
              <a:gs pos="0">
                <a:srgbClr val="25876B">
                  <a:alpha val="60000"/>
                </a:srgbClr>
              </a:gs>
              <a:gs pos="48000">
                <a:srgbClr val="FFFFFF"/>
              </a:gs>
              <a:gs pos="100000">
                <a:srgbClr val="FFFFFF"/>
              </a:gs>
            </a:gsLst>
            <a:lin ang="189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97735" y="-118532"/>
            <a:ext cx="22694381" cy="31547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199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25876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eathe Fire" panose="02000500000000000000" pitchFamily="2" charset="0"/>
              </a:rPr>
              <a:t>RAYA</a:t>
            </a:r>
            <a:endParaRPr lang="en-US" sz="19900" b="1" dirty="0" err="1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517B7-1827-4E3D-B9E9-01221762808E}"/>
              </a:ext>
            </a:extLst>
          </p:cNvPr>
          <p:cNvSpPr txBox="1"/>
          <p:nvPr/>
        </p:nvSpPr>
        <p:spPr>
          <a:xfrm>
            <a:off x="635174" y="3704615"/>
            <a:ext cx="22856941" cy="97257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5400" dirty="0">
                <a:solidFill>
                  <a:srgbClr val="25876B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Monotype Corsiva" panose="03010101010201010101" pitchFamily="66" charset="0"/>
              </a:rPr>
              <a:t>Hello Ma’am! Today me and my team members would like to present you our project on the topic of “GAME” development which is based on a animated movie name “RAYA and the LAST DRAGON”.</a:t>
            </a:r>
          </a:p>
          <a:p>
            <a:endParaRPr lang="en-IN" sz="4400" dirty="0">
              <a:solidFill>
                <a:srgbClr val="25876B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Monotype Corsiva" panose="03010101010201010101" pitchFamily="66" charset="0"/>
            </a:endParaRPr>
          </a:p>
          <a:p>
            <a:pPr algn="ctr"/>
            <a:r>
              <a:rPr lang="en-IN" sz="4800" dirty="0">
                <a:solidFill>
                  <a:srgbClr val="25876B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Monotype Corsiva" panose="03010101010201010101" pitchFamily="66" charset="0"/>
              </a:rPr>
              <a:t>We are trying to develop a Open-World game with a different perspective and objective to make the players feel loosen up in the game with it’s immersive soundtracks and smooth 3d graphics.</a:t>
            </a:r>
          </a:p>
          <a:p>
            <a:pPr algn="ctr"/>
            <a:endParaRPr lang="en-IN" sz="3600" dirty="0">
              <a:solidFill>
                <a:srgbClr val="25876B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Monotype Corsiva" panose="03010101010201010101" pitchFamily="66" charset="0"/>
            </a:endParaRPr>
          </a:p>
          <a:p>
            <a:pPr algn="ctr"/>
            <a:r>
              <a:rPr lang="en-IN" sz="4800" dirty="0">
                <a:solidFill>
                  <a:srgbClr val="25876B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Monotype Corsiva" panose="03010101010201010101" pitchFamily="66" charset="0"/>
              </a:rPr>
              <a:t>We’re developing a game where there are no combat scenes, no aggressive abilities, no quests which makes the players frustrated at some point. So we come up with a idea that There is only roaming in the land of “KUMANTRA” to discover the various location and explore this huge world with their own free will.</a:t>
            </a:r>
          </a:p>
          <a:p>
            <a:pPr algn="ctr"/>
            <a:endParaRPr lang="en-IN" sz="3600" dirty="0">
              <a:solidFill>
                <a:srgbClr val="65D5B5"/>
              </a:solidFill>
              <a:latin typeface="Monotype Corsiva" panose="03010101010201010101" pitchFamily="66" charset="0"/>
            </a:endParaRPr>
          </a:p>
          <a:p>
            <a:pPr algn="ctr"/>
            <a:endParaRPr lang="en-IN" sz="3600" dirty="0">
              <a:solidFill>
                <a:schemeClr val="accent6">
                  <a:lumMod val="20000"/>
                  <a:lumOff val="80000"/>
                </a:schemeClr>
              </a:solidFill>
              <a:latin typeface="Monotype Corsiva" panose="03010101010201010101" pitchFamily="66" charset="0"/>
            </a:endParaRPr>
          </a:p>
          <a:p>
            <a:r>
              <a:rPr lang="en-IN" dirty="0">
                <a:solidFill>
                  <a:schemeClr val="accent6">
                    <a:lumMod val="10000"/>
                  </a:schemeClr>
                </a:solidFill>
                <a:latin typeface="Monotype Corsiva" panose="03010101010201010101" pitchFamily="66" charset="0"/>
              </a:rPr>
              <a:t>Now let’s move to the next slide </a:t>
            </a:r>
          </a:p>
          <a:p>
            <a:r>
              <a:rPr lang="en-IN" dirty="0">
                <a:solidFill>
                  <a:schemeClr val="accent6">
                    <a:lumMod val="10000"/>
                  </a:schemeClr>
                </a:solidFill>
                <a:latin typeface="Monotype Corsiva" panose="03010101010201010101" pitchFamily="66" charset="0"/>
              </a:rPr>
              <a:t>where we’ll learn more about our project:-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692370-CC7C-3183-FBF7-7E0531E0D89A}"/>
              </a:ext>
            </a:extLst>
          </p:cNvPr>
          <p:cNvCxnSpPr>
            <a:cxnSpLocks/>
          </p:cNvCxnSpPr>
          <p:nvPr/>
        </p:nvCxnSpPr>
        <p:spPr>
          <a:xfrm>
            <a:off x="386080" y="3056498"/>
            <a:ext cx="23106036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48000">
                  <a:srgbClr val="30B38E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F4E0B2-7A7A-34F6-E223-71BF09F0E958}"/>
              </a:ext>
            </a:extLst>
          </p:cNvPr>
          <p:cNvSpPr txBox="1"/>
          <p:nvPr/>
        </p:nvSpPr>
        <p:spPr>
          <a:xfrm>
            <a:off x="635175" y="2266141"/>
            <a:ext cx="879829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25876B"/>
                </a:solidFill>
                <a:latin typeface="Monotype Corsiva" panose="03010101010201010101" pitchFamily="66" charset="0"/>
              </a:rPr>
              <a:t>Tittle of the Project:-</a:t>
            </a:r>
            <a:endParaRPr lang="en-US" sz="4400" b="1" dirty="0">
              <a:solidFill>
                <a:srgbClr val="25876B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780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4">
            <a:extLst>
              <a:ext uri="{FF2B5EF4-FFF2-40B4-BE49-F238E27FC236}">
                <a16:creationId xmlns:a16="http://schemas.microsoft.com/office/drawing/2014/main" id="{F286C8CA-65E5-41B5-9D86-DACCE00538F5}"/>
              </a:ext>
            </a:extLst>
          </p:cNvPr>
          <p:cNvSpPr/>
          <p:nvPr/>
        </p:nvSpPr>
        <p:spPr>
          <a:xfrm>
            <a:off x="-1" y="0"/>
            <a:ext cx="13651947" cy="13716000"/>
          </a:xfrm>
          <a:custGeom>
            <a:avLst/>
            <a:gdLst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12188825 w 12188825"/>
              <a:gd name="connsiteY2" fmla="*/ 13716000 h 13716000"/>
              <a:gd name="connsiteX3" fmla="*/ 0 w 12188825"/>
              <a:gd name="connsiteY3" fmla="*/ 13716000 h 13716000"/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486018 w 12188825"/>
              <a:gd name="connsiteY2" fmla="*/ 492369 h 13716000"/>
              <a:gd name="connsiteX3" fmla="*/ 12188825 w 12188825"/>
              <a:gd name="connsiteY3" fmla="*/ 13716000 h 13716000"/>
              <a:gd name="connsiteX4" fmla="*/ 0 w 12188825"/>
              <a:gd name="connsiteY4" fmla="*/ 13716000 h 13716000"/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5245587 w 12188825"/>
              <a:gd name="connsiteY2" fmla="*/ 0 h 13716000"/>
              <a:gd name="connsiteX3" fmla="*/ 12188825 w 12188825"/>
              <a:gd name="connsiteY3" fmla="*/ 13716000 h 13716000"/>
              <a:gd name="connsiteX4" fmla="*/ 0 w 12188825"/>
              <a:gd name="connsiteY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25" h="13716000">
                <a:moveTo>
                  <a:pt x="0" y="13716000"/>
                </a:moveTo>
                <a:lnTo>
                  <a:pt x="0" y="0"/>
                </a:lnTo>
                <a:lnTo>
                  <a:pt x="5245587" y="0"/>
                </a:lnTo>
                <a:lnTo>
                  <a:pt x="12188825" y="13716000"/>
                </a:lnTo>
                <a:lnTo>
                  <a:pt x="0" y="13716000"/>
                </a:lnTo>
                <a:close/>
              </a:path>
            </a:pathLst>
          </a:custGeom>
          <a:gradFill flip="none" rotWithShape="1">
            <a:gsLst>
              <a:gs pos="0">
                <a:srgbClr val="25876B"/>
              </a:gs>
              <a:gs pos="48000">
                <a:srgbClr val="FFFFFF"/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2890" y="3588333"/>
            <a:ext cx="13025750" cy="107106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5400" dirty="0">
                <a:solidFill>
                  <a:srgbClr val="25876B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Monotype Corsiva" panose="03010101010201010101" pitchFamily="66" charset="0"/>
              </a:rPr>
              <a:t>GRAPHICS :- We’re trying to develop “RAYA” with the help of some 3d stylized, some low-poly and some of anime style graphics.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4800" dirty="0">
                <a:solidFill>
                  <a:srgbClr val="25876B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Monotype Corsiva" panose="03010101010201010101" pitchFamily="66" charset="0"/>
              </a:rPr>
              <a:t>MAP BUILD:- This is a open-world game so we’re focusing more on environment design and soundtracks. Because the environment graphic is the key element of a open-world game’s beauty along with the sounds mixtures.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4800" dirty="0">
              <a:solidFill>
                <a:srgbClr val="25876B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Monotype Corsiva" panose="03010101010201010101" pitchFamily="66" charset="0"/>
            </a:endParaRPr>
          </a:p>
          <a:p>
            <a:r>
              <a:rPr lang="en-IN" sz="4800" dirty="0">
                <a:solidFill>
                  <a:srgbClr val="0C2A2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Monotype Corsiva" panose="03010101010201010101" pitchFamily="66" charset="0"/>
              </a:rPr>
              <a:t>You can see some of the reference pictures regarding the environment graphic process of the game which is shown in the right side </a:t>
            </a:r>
          </a:p>
          <a:p>
            <a:endParaRPr lang="en-IN" sz="4800" dirty="0">
              <a:solidFill>
                <a:srgbClr val="25876B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Monotype Corsiva" panose="03010101010201010101" pitchFamily="66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IN" sz="4800" dirty="0">
              <a:solidFill>
                <a:srgbClr val="25876B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Monotype Corsiva" panose="03010101010201010101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CF95C0-BDEC-438D-8E0E-7DBFF712658E}"/>
              </a:ext>
            </a:extLst>
          </p:cNvPr>
          <p:cNvSpPr txBox="1"/>
          <p:nvPr/>
        </p:nvSpPr>
        <p:spPr>
          <a:xfrm>
            <a:off x="224240" y="630759"/>
            <a:ext cx="16519440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96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25876B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reathe Fire" panose="02000500000000000000" pitchFamily="2" charset="0"/>
              </a:rPr>
              <a:t>Development Process of </a:t>
            </a:r>
            <a:r>
              <a:rPr lang="en-IN" sz="138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25876B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reathe Fire" panose="02000500000000000000" pitchFamily="2" charset="0"/>
              </a:rPr>
              <a:t>RAYA</a:t>
            </a:r>
            <a:endParaRPr lang="en-US" sz="9600" dirty="0">
              <a:solidFill>
                <a:schemeClr val="tx2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2EDA8E-8328-D3E9-6B11-2EC06188374B}"/>
              </a:ext>
            </a:extLst>
          </p:cNvPr>
          <p:cNvCxnSpPr>
            <a:cxnSpLocks/>
          </p:cNvCxnSpPr>
          <p:nvPr/>
        </p:nvCxnSpPr>
        <p:spPr>
          <a:xfrm>
            <a:off x="386080" y="2609458"/>
            <a:ext cx="23106036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48000">
                  <a:srgbClr val="30B38E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4C920D-A236-3945-443D-D85AD9038A16}"/>
              </a:ext>
            </a:extLst>
          </p:cNvPr>
          <p:cNvCxnSpPr>
            <a:cxnSpLocks/>
          </p:cNvCxnSpPr>
          <p:nvPr/>
        </p:nvCxnSpPr>
        <p:spPr>
          <a:xfrm>
            <a:off x="3511550" y="12326556"/>
            <a:ext cx="1656000" cy="0"/>
          </a:xfrm>
          <a:prstGeom prst="straightConnector1">
            <a:avLst/>
          </a:prstGeom>
          <a:ln cap="rnd">
            <a:solidFill>
              <a:srgbClr val="0C2A2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D29E7A3-FA24-A677-A7FD-5B62B09128E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241" y="873505"/>
            <a:ext cx="5346356" cy="3471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8B26A9-3CE9-A11E-CFD1-6D499F5F4EB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30241" y="4822551"/>
            <a:ext cx="5346356" cy="3528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677A3F-A73B-7A5C-CD4E-1B02C353E38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30241" y="8782160"/>
            <a:ext cx="5346356" cy="33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3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50C78C2-CC57-43DC-DDB3-175A25A87826}"/>
              </a:ext>
            </a:extLst>
          </p:cNvPr>
          <p:cNvCxnSpPr>
            <a:cxnSpLocks/>
          </p:cNvCxnSpPr>
          <p:nvPr/>
        </p:nvCxnSpPr>
        <p:spPr>
          <a:xfrm>
            <a:off x="386080" y="2609458"/>
            <a:ext cx="23106036" cy="0"/>
          </a:xfrm>
          <a:prstGeom prst="line">
            <a:avLst/>
          </a:prstGeom>
          <a:ln>
            <a:gradFill flip="none" rotWithShape="1">
              <a:gsLst>
                <a:gs pos="0">
                  <a:srgbClr val="FFFFFF"/>
                </a:gs>
                <a:gs pos="48000">
                  <a:srgbClr val="30B38E"/>
                </a:gs>
                <a:gs pos="100000">
                  <a:srgbClr val="25876B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203A439C-B32F-411F-AA60-1E524E040AF2}"/>
              </a:ext>
            </a:extLst>
          </p:cNvPr>
          <p:cNvSpPr/>
          <p:nvPr/>
        </p:nvSpPr>
        <p:spPr>
          <a:xfrm flipV="1">
            <a:off x="-1" y="0"/>
            <a:ext cx="13651947" cy="13715998"/>
          </a:xfrm>
          <a:custGeom>
            <a:avLst/>
            <a:gdLst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12188825 w 12188825"/>
              <a:gd name="connsiteY2" fmla="*/ 13716000 h 13716000"/>
              <a:gd name="connsiteX3" fmla="*/ 0 w 12188825"/>
              <a:gd name="connsiteY3" fmla="*/ 13716000 h 13716000"/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486018 w 12188825"/>
              <a:gd name="connsiteY2" fmla="*/ 492369 h 13716000"/>
              <a:gd name="connsiteX3" fmla="*/ 12188825 w 12188825"/>
              <a:gd name="connsiteY3" fmla="*/ 13716000 h 13716000"/>
              <a:gd name="connsiteX4" fmla="*/ 0 w 12188825"/>
              <a:gd name="connsiteY4" fmla="*/ 13716000 h 13716000"/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5245587 w 12188825"/>
              <a:gd name="connsiteY2" fmla="*/ 0 h 13716000"/>
              <a:gd name="connsiteX3" fmla="*/ 12188825 w 12188825"/>
              <a:gd name="connsiteY3" fmla="*/ 13716000 h 13716000"/>
              <a:gd name="connsiteX4" fmla="*/ 0 w 12188825"/>
              <a:gd name="connsiteY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25" h="13716000">
                <a:moveTo>
                  <a:pt x="0" y="13716000"/>
                </a:moveTo>
                <a:lnTo>
                  <a:pt x="0" y="0"/>
                </a:lnTo>
                <a:lnTo>
                  <a:pt x="5245587" y="0"/>
                </a:lnTo>
                <a:lnTo>
                  <a:pt x="12188825" y="13716000"/>
                </a:lnTo>
                <a:lnTo>
                  <a:pt x="0" y="13716000"/>
                </a:lnTo>
                <a:close/>
              </a:path>
            </a:pathLst>
          </a:custGeom>
          <a:gradFill flip="none" rotWithShape="1">
            <a:gsLst>
              <a:gs pos="0">
                <a:srgbClr val="25876B"/>
              </a:gs>
              <a:gs pos="48000">
                <a:srgbClr val="FFFFFF"/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BEF5690-DF87-4105-BD55-BD4093F11D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3" t="-27803" r="27603" b="-27803"/>
          <a:stretch/>
        </p:blipFill>
        <p:spPr>
          <a:xfrm>
            <a:off x="12693828" y="1590138"/>
            <a:ext cx="5564113" cy="6217964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0D12D6-71C8-47B0-9332-3941AB9F7CE1}"/>
              </a:ext>
            </a:extLst>
          </p:cNvPr>
          <p:cNvSpPr txBox="1"/>
          <p:nvPr/>
        </p:nvSpPr>
        <p:spPr>
          <a:xfrm>
            <a:off x="780524" y="3299953"/>
            <a:ext cx="10527433" cy="7294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5400" dirty="0">
                <a:solidFill>
                  <a:srgbClr val="1A604C"/>
                </a:solidFill>
                <a:latin typeface="Monotype Corsiva" panose="03010101010201010101" pitchFamily="66" charset="0"/>
              </a:rPr>
              <a:t>MAP SIZE AND SAMPLE:-</a:t>
            </a:r>
          </a:p>
          <a:p>
            <a:pPr algn="l"/>
            <a:r>
              <a:rPr lang="en-IN" sz="5400" dirty="0">
                <a:solidFill>
                  <a:srgbClr val="1A604C"/>
                </a:solidFill>
                <a:latin typeface="Monotype Corsiva" panose="03010101010201010101" pitchFamily="66" charset="0"/>
              </a:rPr>
              <a:t>     Our map size is </a:t>
            </a:r>
            <a:r>
              <a:rPr lang="en-IN" sz="5400" dirty="0">
                <a:solidFill>
                  <a:srgbClr val="1A604C"/>
                </a:solidFill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1km</a:t>
            </a:r>
            <a:r>
              <a:rPr lang="en-IN" sz="5400" baseline="30000" dirty="0">
                <a:solidFill>
                  <a:srgbClr val="1A604C"/>
                </a:solidFill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2/tiles</a:t>
            </a:r>
            <a:endParaRPr lang="en-IN" sz="5400" dirty="0">
              <a:solidFill>
                <a:srgbClr val="1A604C"/>
              </a:solidFill>
              <a:effectLst/>
              <a:latin typeface="Monotype Corsiva" panose="03010101010201010101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IN" sz="5400" dirty="0">
              <a:solidFill>
                <a:srgbClr val="1A604C"/>
              </a:solidFill>
              <a:latin typeface="Monotype Corsiva" panose="03010101010201010101" pitchFamily="66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5400" dirty="0">
                <a:solidFill>
                  <a:srgbClr val="1A604C"/>
                </a:solidFill>
                <a:latin typeface="Monotype Corsiva" panose="03010101010201010101" pitchFamily="66" charset="0"/>
              </a:rPr>
              <a:t>Per Tiles info:-</a:t>
            </a:r>
          </a:p>
          <a:p>
            <a:pPr algn="l"/>
            <a:r>
              <a:rPr lang="en-IN" sz="5400" dirty="0">
                <a:solidFill>
                  <a:srgbClr val="1A604C"/>
                </a:solidFill>
                <a:latin typeface="Monotype Corsiva" panose="03010101010201010101" pitchFamily="66" charset="0"/>
              </a:rPr>
              <a:t>     Width:- 1000m</a:t>
            </a:r>
          </a:p>
          <a:p>
            <a:pPr algn="l"/>
            <a:r>
              <a:rPr lang="en-IN" sz="5400" dirty="0">
                <a:solidFill>
                  <a:srgbClr val="1A604C"/>
                </a:solidFill>
                <a:latin typeface="Monotype Corsiva" panose="03010101010201010101" pitchFamily="66" charset="0"/>
              </a:rPr>
              <a:t>     Length:- 1000m</a:t>
            </a:r>
          </a:p>
          <a:p>
            <a:pPr algn="l"/>
            <a:r>
              <a:rPr lang="en-IN" sz="5400" dirty="0">
                <a:solidFill>
                  <a:srgbClr val="1A604C"/>
                </a:solidFill>
                <a:latin typeface="Monotype Corsiva" panose="03010101010201010101" pitchFamily="66" charset="0"/>
              </a:rPr>
              <a:t>     Height:- 150m</a:t>
            </a:r>
          </a:p>
          <a:p>
            <a:pPr algn="l"/>
            <a:r>
              <a:rPr lang="en-IN" sz="5400" dirty="0">
                <a:solidFill>
                  <a:srgbClr val="1A604C"/>
                </a:solidFill>
                <a:latin typeface="Monotype Corsiva" panose="03010101010201010101" pitchFamily="66" charset="0"/>
              </a:rPr>
              <a:t>     Base Resolution:- 1024x1024</a:t>
            </a:r>
          </a:p>
          <a:p>
            <a:endParaRPr lang="en-US" sz="4000" dirty="0">
              <a:solidFill>
                <a:schemeClr val="tx2"/>
              </a:solidFill>
              <a:latin typeface="Monotype Corsiva" panose="03010101010201010101" pitchFamily="66" charset="0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9106A3E-8F4E-444C-989C-9C3BDA224C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1" t="-28510" r="34855" b="-28510"/>
          <a:stretch/>
        </p:blipFill>
        <p:spPr>
          <a:xfrm>
            <a:off x="18453072" y="1590138"/>
            <a:ext cx="5564113" cy="6217964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4B1AB7-1065-49B5-9070-AC2E3B0F2C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5" t="-9817" r="19575" b="-22031"/>
          <a:stretch/>
        </p:blipFill>
        <p:spPr>
          <a:xfrm>
            <a:off x="15588000" y="6577774"/>
            <a:ext cx="5564113" cy="6217964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7FD69E-EF7A-4F04-B1A2-DEF16892AD2F}"/>
              </a:ext>
            </a:extLst>
          </p:cNvPr>
          <p:cNvSpPr txBox="1"/>
          <p:nvPr/>
        </p:nvSpPr>
        <p:spPr>
          <a:xfrm>
            <a:off x="922764" y="44277"/>
            <a:ext cx="15372765" cy="26468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IN" sz="8000" dirty="0">
                <a:ln>
                  <a:solidFill>
                    <a:srgbClr val="1A604C"/>
                  </a:solidFill>
                </a:ln>
                <a:solidFill>
                  <a:srgbClr val="25876B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reathe Fire" panose="02000500000000000000" pitchFamily="2" charset="0"/>
              </a:rPr>
              <a:t>Development Process of </a:t>
            </a:r>
            <a:r>
              <a:rPr lang="en-IN" sz="16600" dirty="0">
                <a:ln>
                  <a:solidFill>
                    <a:srgbClr val="1A604C"/>
                  </a:solidFill>
                </a:ln>
                <a:solidFill>
                  <a:srgbClr val="25876B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reathe Fire" panose="02000500000000000000" pitchFamily="2" charset="0"/>
              </a:rPr>
              <a:t>RAYA</a:t>
            </a:r>
            <a:endParaRPr 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22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1C2BA9-1BEC-47C4-17EA-4500BE6610AE}"/>
              </a:ext>
            </a:extLst>
          </p:cNvPr>
          <p:cNvCxnSpPr>
            <a:cxnSpLocks/>
          </p:cNvCxnSpPr>
          <p:nvPr/>
        </p:nvCxnSpPr>
        <p:spPr>
          <a:xfrm>
            <a:off x="635807" y="2083897"/>
            <a:ext cx="23106036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48000">
                  <a:srgbClr val="30B38E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5681531-73CD-4D06-B19C-DC4A885EE71F}"/>
              </a:ext>
            </a:extLst>
          </p:cNvPr>
          <p:cNvSpPr txBox="1"/>
          <p:nvPr/>
        </p:nvSpPr>
        <p:spPr>
          <a:xfrm>
            <a:off x="6827520" y="-121920"/>
            <a:ext cx="17529811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IN" sz="88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25876B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reathe Fire" panose="02000500000000000000" pitchFamily="2" charset="0"/>
              </a:rPr>
              <a:t>Development Process of </a:t>
            </a:r>
            <a:r>
              <a:rPr lang="en-IN" sz="138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25876B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reathe Fire" panose="02000500000000000000" pitchFamily="2" charset="0"/>
              </a:rPr>
              <a:t>RAYA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3C2C9-3FF4-4A74-B09E-40E6F751DD31}"/>
              </a:ext>
            </a:extLst>
          </p:cNvPr>
          <p:cNvSpPr txBox="1"/>
          <p:nvPr/>
        </p:nvSpPr>
        <p:spPr>
          <a:xfrm>
            <a:off x="12025287" y="2754051"/>
            <a:ext cx="11376951" cy="8402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5400" dirty="0">
                <a:solidFill>
                  <a:srgbClr val="25876B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Monotype Corsiva" panose="03010101010201010101" pitchFamily="66" charset="0"/>
              </a:rPr>
              <a:t>WORLD BUILDING :- Structures, materials, houses, buildings, vegetations this are the crucial element for the environment build.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5400" dirty="0">
              <a:solidFill>
                <a:srgbClr val="25876B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Monotype Corsiva" panose="03010101010201010101" pitchFamily="66" charset="0"/>
            </a:endParaRPr>
          </a:p>
          <a:p>
            <a:pPr algn="l"/>
            <a:r>
              <a:rPr lang="en-IN" sz="5400" dirty="0">
                <a:solidFill>
                  <a:srgbClr val="0C2A2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Monotype Corsiva" panose="03010101010201010101" pitchFamily="66" charset="0"/>
              </a:rPr>
              <a:t>You can see some of the pictures regarding the concepts as well as creation process for the in-game assets which is shown in the left side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5400" dirty="0">
              <a:solidFill>
                <a:srgbClr val="25876B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Monotype Corsiva" panose="03010101010201010101" pitchFamily="66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5400" dirty="0">
              <a:solidFill>
                <a:srgbClr val="25876B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Monotype Corsiva" panose="03010101010201010101" pitchFamily="66" charset="0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5C425B13-9C5C-498C-BF1D-3DD691E2C8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6" t="588" r="38804" b="588"/>
          <a:stretch/>
        </p:blipFill>
        <p:spPr>
          <a:xfrm>
            <a:off x="324381" y="1318634"/>
            <a:ext cx="5483923" cy="5656490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FE0C4601-4BD0-4B03-9556-83D301C634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7" r="21860"/>
          <a:stretch/>
        </p:blipFill>
        <p:spPr>
          <a:xfrm>
            <a:off x="6028895" y="1298711"/>
            <a:ext cx="5483923" cy="5656490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</p:spPr>
      </p:pic>
      <p:pic>
        <p:nvPicPr>
          <p:cNvPr id="53" name="Picture 8">
            <a:extLst>
              <a:ext uri="{FF2B5EF4-FFF2-40B4-BE49-F238E27FC236}">
                <a16:creationId xmlns:a16="http://schemas.microsoft.com/office/drawing/2014/main" id="{C241A2FE-DBAA-4EC5-A7C5-8B129236A77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" r="3525"/>
          <a:stretch/>
        </p:blipFill>
        <p:spPr>
          <a:xfrm>
            <a:off x="3821390" y="5804347"/>
            <a:ext cx="4254349" cy="4533543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</p:spPr>
      </p:pic>
      <p:pic>
        <p:nvPicPr>
          <p:cNvPr id="54" name="Picture 8">
            <a:extLst>
              <a:ext uri="{FF2B5EF4-FFF2-40B4-BE49-F238E27FC236}">
                <a16:creationId xmlns:a16="http://schemas.microsoft.com/office/drawing/2014/main" id="{7CB4D8EF-6D68-4AD0-82B6-F8D702CD07D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4" r="15680"/>
          <a:stretch/>
        </p:blipFill>
        <p:spPr>
          <a:xfrm>
            <a:off x="6090517" y="9435355"/>
            <a:ext cx="4147430" cy="4159227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</p:spPr>
      </p:pic>
      <p:pic>
        <p:nvPicPr>
          <p:cNvPr id="55" name="Picture 8">
            <a:extLst>
              <a:ext uri="{FF2B5EF4-FFF2-40B4-BE49-F238E27FC236}">
                <a16:creationId xmlns:a16="http://schemas.microsoft.com/office/drawing/2014/main" id="{5E996562-B434-4588-82AD-5DC2B6E00E1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5" r="18027"/>
          <a:stretch/>
        </p:blipFill>
        <p:spPr>
          <a:xfrm>
            <a:off x="1653430" y="9435625"/>
            <a:ext cx="4147430" cy="4159227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F42992E-94E1-8A57-09EF-BC87F3CAB91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755360" y="8940800"/>
            <a:ext cx="3901440" cy="1605280"/>
          </a:xfrm>
          <a:prstGeom prst="bentConnector3">
            <a:avLst>
              <a:gd name="adj1" fmla="val -521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491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66119" y="0"/>
            <a:ext cx="18856652" cy="26468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8800" dirty="0">
                <a:ln>
                  <a:solidFill>
                    <a:schemeClr val="bg1"/>
                  </a:solidFill>
                </a:ln>
                <a:solidFill>
                  <a:srgbClr val="1A604C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reathe Fire" panose="02000500000000000000" pitchFamily="2" charset="0"/>
              </a:rPr>
              <a:t>Development Process of </a:t>
            </a:r>
            <a:r>
              <a:rPr lang="en-IN" sz="16600" dirty="0">
                <a:ln>
                  <a:solidFill>
                    <a:schemeClr val="bg1"/>
                  </a:solidFill>
                </a:ln>
                <a:solidFill>
                  <a:srgbClr val="1A604C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reathe Fire" panose="02000500000000000000" pitchFamily="2" charset="0"/>
              </a:rPr>
              <a:t>RAYA</a:t>
            </a:r>
            <a:endParaRPr lang="en-US" sz="11500" b="1" spc="600" dirty="0">
              <a:solidFill>
                <a:schemeClr val="tx2"/>
              </a:solidFill>
              <a:latin typeface="Oswald Bold"/>
              <a:ea typeface="Oswald Bold" charset="0"/>
              <a:cs typeface="Oswald Bold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EB6609-29B0-41D0-ADC9-D6CA27E4F2EF}"/>
              </a:ext>
            </a:extLst>
          </p:cNvPr>
          <p:cNvSpPr txBox="1"/>
          <p:nvPr/>
        </p:nvSpPr>
        <p:spPr>
          <a:xfrm>
            <a:off x="766119" y="3329684"/>
            <a:ext cx="9737124" cy="84946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5400" dirty="0">
                <a:solidFill>
                  <a:schemeClr val="bg1"/>
                </a:solidFill>
                <a:latin typeface="Monotype Corsiva" panose="03010101010201010101" pitchFamily="66" charset="0"/>
              </a:rPr>
              <a:t>CHARACTERs :- Till now we’re only trying to develop only the main characters and some of the A.I characters.</a:t>
            </a:r>
          </a:p>
          <a:p>
            <a:pPr algn="l"/>
            <a:endParaRPr lang="en-IN" sz="6600" dirty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pPr algn="l"/>
            <a:r>
              <a:rPr lang="en-IN" sz="6600" dirty="0">
                <a:solidFill>
                  <a:schemeClr val="bg1"/>
                </a:solidFill>
                <a:latin typeface="Monotype Corsiva" panose="03010101010201010101" pitchFamily="66" charset="0"/>
              </a:rPr>
              <a:t>Some references and the 3d model which we created to use it in RAYA are shown in the right side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564863-6490-5611-5A83-97B6E9D03E53}"/>
              </a:ext>
            </a:extLst>
          </p:cNvPr>
          <p:cNvCxnSpPr>
            <a:cxnSpLocks/>
          </p:cNvCxnSpPr>
          <p:nvPr/>
        </p:nvCxnSpPr>
        <p:spPr>
          <a:xfrm>
            <a:off x="508000" y="2609458"/>
            <a:ext cx="23106036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48000">
                  <a:srgbClr val="30B38E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062A1C-186B-3863-E32E-4DAD21E83AEA}"/>
              </a:ext>
            </a:extLst>
          </p:cNvPr>
          <p:cNvCxnSpPr/>
          <p:nvPr/>
        </p:nvCxnSpPr>
        <p:spPr>
          <a:xfrm>
            <a:off x="3978876" y="11244649"/>
            <a:ext cx="2298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8">
            <a:extLst>
              <a:ext uri="{FF2B5EF4-FFF2-40B4-BE49-F238E27FC236}">
                <a16:creationId xmlns:a16="http://schemas.microsoft.com/office/drawing/2014/main" id="{EE432DB7-288E-3282-715D-A8A4852F263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5" t="636" r="19155" b="-636"/>
          <a:stretch/>
        </p:blipFill>
        <p:spPr>
          <a:xfrm>
            <a:off x="15350197" y="4748755"/>
            <a:ext cx="5483923" cy="5656490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22B8C35F-C919-41FA-625B-F1BFAFA03F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5" r="25589"/>
          <a:stretch/>
        </p:blipFill>
        <p:spPr>
          <a:xfrm>
            <a:off x="13254389" y="9319897"/>
            <a:ext cx="4142187" cy="4272533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623094D7-CB12-17DC-2109-0DA48ADC03F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r="1626"/>
          <a:stretch/>
        </p:blipFill>
        <p:spPr>
          <a:xfrm>
            <a:off x="19213508" y="1710854"/>
            <a:ext cx="4142187" cy="4272533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C9BC52A9-C0FB-A05B-2F4B-F4DEFBBE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9" t="-297" r="869" b="17780"/>
          <a:stretch/>
        </p:blipFill>
        <p:spPr>
          <a:xfrm>
            <a:off x="19175885" y="9185421"/>
            <a:ext cx="4142187" cy="4272533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0378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A71E4-464F-45BA-A122-6939F82C39CF}"/>
              </a:ext>
            </a:extLst>
          </p:cNvPr>
          <p:cNvSpPr txBox="1"/>
          <p:nvPr/>
        </p:nvSpPr>
        <p:spPr>
          <a:xfrm>
            <a:off x="854866" y="-467360"/>
            <a:ext cx="22553774" cy="31547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80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1A604C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reathe Fire" panose="02000500000000000000" pitchFamily="2" charset="0"/>
              </a:rPr>
              <a:t>Development Process of </a:t>
            </a:r>
            <a:r>
              <a:rPr lang="en-IN" sz="199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1A604C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reathe Fire" panose="02000500000000000000" pitchFamily="2" charset="0"/>
              </a:rPr>
              <a:t>RAYA</a:t>
            </a:r>
            <a:endParaRPr lang="en-US" sz="8000" b="1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3F425-88A6-4722-9FAD-6A0414F5E5BC}"/>
              </a:ext>
            </a:extLst>
          </p:cNvPr>
          <p:cNvSpPr txBox="1"/>
          <p:nvPr/>
        </p:nvSpPr>
        <p:spPr>
          <a:xfrm>
            <a:off x="845091" y="3031824"/>
            <a:ext cx="22553774" cy="98180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Monotype Corsiva" panose="03010101010201010101" pitchFamily="66" charset="0"/>
              </a:rPr>
              <a:t> </a:t>
            </a:r>
            <a:endParaRPr lang="en-IN" sz="5400" dirty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IN" sz="5400" dirty="0">
                <a:solidFill>
                  <a:schemeClr val="bg1"/>
                </a:solidFill>
                <a:latin typeface="Monotype Corsiva" panose="03010101010201010101" pitchFamily="66" charset="0"/>
              </a:rPr>
              <a:t>SOFTWARE &amp; ENGINE:-  </a:t>
            </a:r>
          </a:p>
          <a:p>
            <a:pPr algn="ctr"/>
            <a:r>
              <a:rPr lang="en-IN" sz="5400" dirty="0">
                <a:solidFill>
                  <a:schemeClr val="bg1"/>
                </a:solidFill>
                <a:latin typeface="Monotype Corsiva" panose="03010101010201010101" pitchFamily="66" charset="0"/>
              </a:rPr>
              <a:t>We’re using UNITY game engine to develop our game. As well as some editing software and coding software like Photoshop, Visual Studio, Blender, Z-brush, DAZ studio, substance 3D etc.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IN" sz="5400" dirty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IN" sz="5400" dirty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IN" sz="5400" dirty="0">
                <a:solidFill>
                  <a:schemeClr val="bg1"/>
                </a:solidFill>
                <a:latin typeface="Monotype Corsiva" panose="03010101010201010101" pitchFamily="66" charset="0"/>
              </a:rPr>
              <a:t>TOOLS &amp; ASSETS:-</a:t>
            </a:r>
          </a:p>
          <a:p>
            <a:pPr algn="ctr"/>
            <a:r>
              <a:rPr lang="en-IN" sz="5400" dirty="0">
                <a:solidFill>
                  <a:schemeClr val="bg1"/>
                </a:solidFill>
                <a:latin typeface="Monotype Corsiva" panose="03010101010201010101" pitchFamily="66" charset="0"/>
              </a:rPr>
              <a:t>We’re using different types of Tools &amp; assets to create the necessary materials and textures for our game structures. E.g. camera controller, navmesh, terrain textures, material textures and much more.</a:t>
            </a:r>
          </a:p>
          <a:p>
            <a:pPr algn="ctr"/>
            <a:endParaRPr lang="en-IN" sz="48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50442-BAD8-066A-0F3B-BC876D7D084A}"/>
              </a:ext>
            </a:extLst>
          </p:cNvPr>
          <p:cNvCxnSpPr>
            <a:cxnSpLocks/>
          </p:cNvCxnSpPr>
          <p:nvPr/>
        </p:nvCxnSpPr>
        <p:spPr>
          <a:xfrm>
            <a:off x="568960" y="2629778"/>
            <a:ext cx="23106036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48000">
                  <a:srgbClr val="30B38E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504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AF66E1-9415-44FD-BB77-F10B8BBD6FF2}"/>
              </a:ext>
            </a:extLst>
          </p:cNvPr>
          <p:cNvSpPr txBox="1"/>
          <p:nvPr/>
        </p:nvSpPr>
        <p:spPr>
          <a:xfrm>
            <a:off x="888479" y="3679914"/>
            <a:ext cx="8490124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IN" sz="6600" dirty="0">
                <a:solidFill>
                  <a:schemeClr val="bg1"/>
                </a:solidFill>
                <a:latin typeface="Monotype Corsiva" panose="03010101010201010101" pitchFamily="66" charset="0"/>
              </a:rPr>
              <a:t>In the last but not the least let us present some of our works that is done by till now…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F6351-3171-4CD9-B08D-B21FD83B87BD}"/>
              </a:ext>
            </a:extLst>
          </p:cNvPr>
          <p:cNvSpPr txBox="1"/>
          <p:nvPr/>
        </p:nvSpPr>
        <p:spPr>
          <a:xfrm>
            <a:off x="888479" y="-174683"/>
            <a:ext cx="22600691" cy="31547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72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1A604C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reathe Fire" panose="02000500000000000000" pitchFamily="2" charset="0"/>
              </a:rPr>
              <a:t>Development Process of </a:t>
            </a:r>
            <a:r>
              <a:rPr lang="en-IN" sz="199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1A604C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reathe Fire" panose="02000500000000000000" pitchFamily="2" charset="0"/>
              </a:rPr>
              <a:t>RAYA</a:t>
            </a:r>
            <a:endParaRPr lang="en-US" sz="5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7D51E7-A72B-A3B2-44D0-7EC2DD07ADC4}"/>
              </a:ext>
            </a:extLst>
          </p:cNvPr>
          <p:cNvCxnSpPr>
            <a:cxnSpLocks/>
          </p:cNvCxnSpPr>
          <p:nvPr/>
        </p:nvCxnSpPr>
        <p:spPr>
          <a:xfrm>
            <a:off x="629920" y="2629778"/>
            <a:ext cx="23106036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48000">
                  <a:srgbClr val="30B38E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8">
            <a:extLst>
              <a:ext uri="{FF2B5EF4-FFF2-40B4-BE49-F238E27FC236}">
                <a16:creationId xmlns:a16="http://schemas.microsoft.com/office/drawing/2014/main" id="{BEF4CF39-33A2-40AF-8D1B-D20C75137F1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7" r="19597"/>
          <a:stretch/>
        </p:blipFill>
        <p:spPr>
          <a:xfrm>
            <a:off x="14278815" y="5429732"/>
            <a:ext cx="5483923" cy="5656490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A7236E-6CD1-C8AF-DE68-C38263ADC02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7" r="17174"/>
          <a:stretch/>
        </p:blipFill>
        <p:spPr>
          <a:xfrm>
            <a:off x="12363288" y="9943183"/>
            <a:ext cx="3483138" cy="3592744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F14C97-1E85-8C60-F1E8-38F1C34FB9F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1" r="29939"/>
          <a:stretch/>
        </p:blipFill>
        <p:spPr>
          <a:xfrm>
            <a:off x="18195127" y="9943183"/>
            <a:ext cx="3483138" cy="3592744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8C1BF2-A682-4618-3E69-E57AC355476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3" r="22733"/>
          <a:stretch/>
        </p:blipFill>
        <p:spPr>
          <a:xfrm>
            <a:off x="18082129" y="2929821"/>
            <a:ext cx="3483138" cy="3592744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3C5903-3DE0-5025-723D-FF89F335743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" t="-21285" r="3032" b="-21285"/>
          <a:stretch/>
        </p:blipFill>
        <p:spPr>
          <a:xfrm>
            <a:off x="10734717" y="6132271"/>
            <a:ext cx="3483138" cy="3592744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2255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301520" y="5530651"/>
            <a:ext cx="12760416" cy="2994794"/>
          </a:xfrm>
          <a:prstGeom prst="rect">
            <a:avLst/>
          </a:prstGeom>
          <a:noFill/>
        </p:spPr>
        <p:txBody>
          <a:bodyPr wrap="none" tIns="1097280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IN" sz="196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1A604C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reathe Fire" panose="02000500000000000000" pitchFamily="2" charset="0"/>
              </a:rPr>
              <a:t>THANK YOU!</a:t>
            </a:r>
            <a:endParaRPr lang="en-US" sz="19600" b="1" spc="3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01520" y="8525445"/>
            <a:ext cx="1276041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Monotype Corsiva" panose="03010101010201010101" pitchFamily="66" charset="0"/>
              </a:rPr>
              <a:t>Feel free to ask questions related to the project, We’ll try our best to give the best answers.</a:t>
            </a:r>
          </a:p>
        </p:txBody>
      </p:sp>
      <p:sp>
        <p:nvSpPr>
          <p:cNvPr id="8" name="Freeform 4"/>
          <p:cNvSpPr>
            <a:spLocks noChangeArrowheads="1"/>
          </p:cNvSpPr>
          <p:nvPr/>
        </p:nvSpPr>
        <p:spPr bwMode="auto">
          <a:xfrm>
            <a:off x="11085395" y="2808759"/>
            <a:ext cx="2251464" cy="2440210"/>
          </a:xfrm>
          <a:custGeom>
            <a:avLst/>
            <a:gdLst>
              <a:gd name="T0" fmla="*/ 5710 w 5893"/>
              <a:gd name="T1" fmla="*/ 3569 h 6385"/>
              <a:gd name="T2" fmla="*/ 5607 w 5893"/>
              <a:gd name="T3" fmla="*/ 2260 h 6385"/>
              <a:gd name="T4" fmla="*/ 4234 w 5893"/>
              <a:gd name="T5" fmla="*/ 1967 h 6385"/>
              <a:gd name="T6" fmla="*/ 4290 w 5893"/>
              <a:gd name="T7" fmla="*/ 515 h 6385"/>
              <a:gd name="T8" fmla="*/ 3315 w 5893"/>
              <a:gd name="T9" fmla="*/ 0 h 6385"/>
              <a:gd name="T10" fmla="*/ 2736 w 5893"/>
              <a:gd name="T11" fmla="*/ 555 h 6385"/>
              <a:gd name="T12" fmla="*/ 2482 w 5893"/>
              <a:gd name="T13" fmla="*/ 1372 h 6385"/>
              <a:gd name="T14" fmla="*/ 1546 w 5893"/>
              <a:gd name="T15" fmla="*/ 2458 h 6385"/>
              <a:gd name="T16" fmla="*/ 142 w 5893"/>
              <a:gd name="T17" fmla="*/ 2601 h 6385"/>
              <a:gd name="T18" fmla="*/ 0 w 5893"/>
              <a:gd name="T19" fmla="*/ 5401 h 6385"/>
              <a:gd name="T20" fmla="*/ 491 w 5893"/>
              <a:gd name="T21" fmla="*/ 5892 h 6385"/>
              <a:gd name="T22" fmla="*/ 2125 w 5893"/>
              <a:gd name="T23" fmla="*/ 6051 h 6385"/>
              <a:gd name="T24" fmla="*/ 3687 w 5893"/>
              <a:gd name="T25" fmla="*/ 6384 h 6385"/>
              <a:gd name="T26" fmla="*/ 5051 w 5893"/>
              <a:gd name="T27" fmla="*/ 6075 h 6385"/>
              <a:gd name="T28" fmla="*/ 5607 w 5893"/>
              <a:gd name="T29" fmla="*/ 4552 h 6385"/>
              <a:gd name="T30" fmla="*/ 5742 w 5893"/>
              <a:gd name="T31" fmla="*/ 3830 h 6385"/>
              <a:gd name="T32" fmla="*/ 912 w 5893"/>
              <a:gd name="T33" fmla="*/ 5329 h 6385"/>
              <a:gd name="T34" fmla="*/ 737 w 5893"/>
              <a:gd name="T35" fmla="*/ 5401 h 6385"/>
              <a:gd name="T36" fmla="*/ 491 w 5893"/>
              <a:gd name="T37" fmla="*/ 5155 h 6385"/>
              <a:gd name="T38" fmla="*/ 737 w 5893"/>
              <a:gd name="T39" fmla="*/ 4909 h 6385"/>
              <a:gd name="T40" fmla="*/ 983 w 5893"/>
              <a:gd name="T41" fmla="*/ 5155 h 6385"/>
              <a:gd name="T42" fmla="*/ 5321 w 5893"/>
              <a:gd name="T43" fmla="*/ 3260 h 6385"/>
              <a:gd name="T44" fmla="*/ 5115 w 5893"/>
              <a:gd name="T45" fmla="*/ 3442 h 6385"/>
              <a:gd name="T46" fmla="*/ 5250 w 5893"/>
              <a:gd name="T47" fmla="*/ 3830 h 6385"/>
              <a:gd name="T48" fmla="*/ 5115 w 5893"/>
              <a:gd name="T49" fmla="*/ 4552 h 6385"/>
              <a:gd name="T50" fmla="*/ 4869 w 5893"/>
              <a:gd name="T51" fmla="*/ 5036 h 6385"/>
              <a:gd name="T52" fmla="*/ 4148 w 5893"/>
              <a:gd name="T53" fmla="*/ 5892 h 6385"/>
              <a:gd name="T54" fmla="*/ 2371 w 5893"/>
              <a:gd name="T55" fmla="*/ 5615 h 6385"/>
              <a:gd name="T56" fmla="*/ 2125 w 5893"/>
              <a:gd name="T57" fmla="*/ 5528 h 6385"/>
              <a:gd name="T58" fmla="*/ 1848 w 5893"/>
              <a:gd name="T59" fmla="*/ 5440 h 6385"/>
              <a:gd name="T60" fmla="*/ 1594 w 5893"/>
              <a:gd name="T61" fmla="*/ 5401 h 6385"/>
              <a:gd name="T62" fmla="*/ 1475 w 5893"/>
              <a:gd name="T63" fmla="*/ 2950 h 6385"/>
              <a:gd name="T64" fmla="*/ 1737 w 5893"/>
              <a:gd name="T65" fmla="*/ 2911 h 6385"/>
              <a:gd name="T66" fmla="*/ 2038 w 5893"/>
              <a:gd name="T67" fmla="*/ 2673 h 6385"/>
              <a:gd name="T68" fmla="*/ 2323 w 5893"/>
              <a:gd name="T69" fmla="*/ 2340 h 6385"/>
              <a:gd name="T70" fmla="*/ 2530 w 5893"/>
              <a:gd name="T71" fmla="*/ 2070 h 6385"/>
              <a:gd name="T72" fmla="*/ 3053 w 5893"/>
              <a:gd name="T73" fmla="*/ 1301 h 6385"/>
              <a:gd name="T74" fmla="*/ 3315 w 5893"/>
              <a:gd name="T75" fmla="*/ 492 h 6385"/>
              <a:gd name="T76" fmla="*/ 3933 w 5893"/>
              <a:gd name="T77" fmla="*/ 1229 h 6385"/>
              <a:gd name="T78" fmla="*/ 3561 w 5893"/>
              <a:gd name="T79" fmla="*/ 2458 h 6385"/>
              <a:gd name="T80" fmla="*/ 5250 w 5893"/>
              <a:gd name="T81" fmla="*/ 2601 h 6385"/>
              <a:gd name="T82" fmla="*/ 5321 w 5893"/>
              <a:gd name="T83" fmla="*/ 3260 h 6385"/>
              <a:gd name="T84" fmla="*/ 5321 w 5893"/>
              <a:gd name="T85" fmla="*/ 3260 h 6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93" h="6385">
                <a:moveTo>
                  <a:pt x="5710" y="3569"/>
                </a:moveTo>
                <a:lnTo>
                  <a:pt x="5710" y="3569"/>
                </a:lnTo>
                <a:cubicBezTo>
                  <a:pt x="5829" y="3378"/>
                  <a:pt x="5892" y="3172"/>
                  <a:pt x="5892" y="2942"/>
                </a:cubicBezTo>
                <a:cubicBezTo>
                  <a:pt x="5892" y="2680"/>
                  <a:pt x="5797" y="2450"/>
                  <a:pt x="5607" y="2260"/>
                </a:cubicBezTo>
                <a:cubicBezTo>
                  <a:pt x="5408" y="2062"/>
                  <a:pt x="5178" y="1967"/>
                  <a:pt x="4909" y="1967"/>
                </a:cubicBezTo>
                <a:cubicBezTo>
                  <a:pt x="4234" y="1967"/>
                  <a:pt x="4234" y="1967"/>
                  <a:pt x="4234" y="1967"/>
                </a:cubicBezTo>
                <a:cubicBezTo>
                  <a:pt x="4361" y="1713"/>
                  <a:pt x="4425" y="1467"/>
                  <a:pt x="4425" y="1229"/>
                </a:cubicBezTo>
                <a:cubicBezTo>
                  <a:pt x="4425" y="928"/>
                  <a:pt x="4377" y="690"/>
                  <a:pt x="4290" y="515"/>
                </a:cubicBezTo>
                <a:cubicBezTo>
                  <a:pt x="4195" y="341"/>
                  <a:pt x="4068" y="206"/>
                  <a:pt x="3894" y="127"/>
                </a:cubicBezTo>
                <a:cubicBezTo>
                  <a:pt x="3727" y="40"/>
                  <a:pt x="3529" y="0"/>
                  <a:pt x="3315" y="0"/>
                </a:cubicBezTo>
                <a:cubicBezTo>
                  <a:pt x="3188" y="0"/>
                  <a:pt x="3069" y="48"/>
                  <a:pt x="2974" y="143"/>
                </a:cubicBezTo>
                <a:cubicBezTo>
                  <a:pt x="2863" y="254"/>
                  <a:pt x="2783" y="389"/>
                  <a:pt x="2736" y="555"/>
                </a:cubicBezTo>
                <a:cubicBezTo>
                  <a:pt x="2688" y="730"/>
                  <a:pt x="2648" y="888"/>
                  <a:pt x="2617" y="1039"/>
                </a:cubicBezTo>
                <a:cubicBezTo>
                  <a:pt x="2585" y="1198"/>
                  <a:pt x="2538" y="1309"/>
                  <a:pt x="2482" y="1372"/>
                </a:cubicBezTo>
                <a:cubicBezTo>
                  <a:pt x="2355" y="1507"/>
                  <a:pt x="2220" y="1673"/>
                  <a:pt x="2070" y="1864"/>
                </a:cubicBezTo>
                <a:cubicBezTo>
                  <a:pt x="1808" y="2197"/>
                  <a:pt x="1633" y="2395"/>
                  <a:pt x="1546" y="2458"/>
                </a:cubicBezTo>
                <a:cubicBezTo>
                  <a:pt x="491" y="2458"/>
                  <a:pt x="491" y="2458"/>
                  <a:pt x="491" y="2458"/>
                </a:cubicBezTo>
                <a:cubicBezTo>
                  <a:pt x="357" y="2458"/>
                  <a:pt x="238" y="2506"/>
                  <a:pt x="142" y="2601"/>
                </a:cubicBezTo>
                <a:cubicBezTo>
                  <a:pt x="47" y="2696"/>
                  <a:pt x="0" y="2816"/>
                  <a:pt x="0" y="2950"/>
                </a:cubicBezTo>
                <a:cubicBezTo>
                  <a:pt x="0" y="5401"/>
                  <a:pt x="0" y="5401"/>
                  <a:pt x="0" y="5401"/>
                </a:cubicBezTo>
                <a:cubicBezTo>
                  <a:pt x="0" y="5535"/>
                  <a:pt x="47" y="5655"/>
                  <a:pt x="142" y="5750"/>
                </a:cubicBezTo>
                <a:cubicBezTo>
                  <a:pt x="238" y="5845"/>
                  <a:pt x="357" y="5892"/>
                  <a:pt x="491" y="5892"/>
                </a:cubicBezTo>
                <a:cubicBezTo>
                  <a:pt x="1594" y="5892"/>
                  <a:pt x="1594" y="5892"/>
                  <a:pt x="1594" y="5892"/>
                </a:cubicBezTo>
                <a:cubicBezTo>
                  <a:pt x="1657" y="5892"/>
                  <a:pt x="1832" y="5948"/>
                  <a:pt x="2125" y="6051"/>
                </a:cubicBezTo>
                <a:cubicBezTo>
                  <a:pt x="2442" y="6154"/>
                  <a:pt x="2720" y="6241"/>
                  <a:pt x="2958" y="6297"/>
                </a:cubicBezTo>
                <a:cubicBezTo>
                  <a:pt x="3196" y="6352"/>
                  <a:pt x="3442" y="6384"/>
                  <a:pt x="3687" y="6384"/>
                </a:cubicBezTo>
                <a:cubicBezTo>
                  <a:pt x="4179" y="6384"/>
                  <a:pt x="4179" y="6384"/>
                  <a:pt x="4179" y="6384"/>
                </a:cubicBezTo>
                <a:cubicBezTo>
                  <a:pt x="4536" y="6384"/>
                  <a:pt x="4829" y="6281"/>
                  <a:pt x="5051" y="6075"/>
                </a:cubicBezTo>
                <a:cubicBezTo>
                  <a:pt x="5273" y="5869"/>
                  <a:pt x="5377" y="5591"/>
                  <a:pt x="5377" y="5234"/>
                </a:cubicBezTo>
                <a:cubicBezTo>
                  <a:pt x="5527" y="5036"/>
                  <a:pt x="5607" y="4806"/>
                  <a:pt x="5607" y="4552"/>
                </a:cubicBezTo>
                <a:cubicBezTo>
                  <a:pt x="5607" y="4497"/>
                  <a:pt x="5599" y="4441"/>
                  <a:pt x="5599" y="4385"/>
                </a:cubicBezTo>
                <a:cubicBezTo>
                  <a:pt x="5694" y="4211"/>
                  <a:pt x="5742" y="4029"/>
                  <a:pt x="5742" y="3830"/>
                </a:cubicBezTo>
                <a:cubicBezTo>
                  <a:pt x="5742" y="3743"/>
                  <a:pt x="5726" y="3656"/>
                  <a:pt x="5710" y="3569"/>
                </a:cubicBezTo>
                <a:close/>
                <a:moveTo>
                  <a:pt x="912" y="5329"/>
                </a:moveTo>
                <a:lnTo>
                  <a:pt x="912" y="5329"/>
                </a:lnTo>
                <a:cubicBezTo>
                  <a:pt x="864" y="5377"/>
                  <a:pt x="809" y="5401"/>
                  <a:pt x="737" y="5401"/>
                </a:cubicBezTo>
                <a:cubicBezTo>
                  <a:pt x="674" y="5401"/>
                  <a:pt x="610" y="5377"/>
                  <a:pt x="563" y="5329"/>
                </a:cubicBezTo>
                <a:cubicBezTo>
                  <a:pt x="515" y="5282"/>
                  <a:pt x="491" y="5226"/>
                  <a:pt x="491" y="5155"/>
                </a:cubicBezTo>
                <a:cubicBezTo>
                  <a:pt x="491" y="5091"/>
                  <a:pt x="515" y="5036"/>
                  <a:pt x="563" y="4988"/>
                </a:cubicBezTo>
                <a:cubicBezTo>
                  <a:pt x="610" y="4933"/>
                  <a:pt x="674" y="4909"/>
                  <a:pt x="737" y="4909"/>
                </a:cubicBezTo>
                <a:cubicBezTo>
                  <a:pt x="809" y="4909"/>
                  <a:pt x="864" y="4933"/>
                  <a:pt x="912" y="4988"/>
                </a:cubicBezTo>
                <a:cubicBezTo>
                  <a:pt x="959" y="5036"/>
                  <a:pt x="983" y="5091"/>
                  <a:pt x="983" y="5155"/>
                </a:cubicBezTo>
                <a:cubicBezTo>
                  <a:pt x="983" y="5226"/>
                  <a:pt x="959" y="5282"/>
                  <a:pt x="912" y="5329"/>
                </a:cubicBezTo>
                <a:close/>
                <a:moveTo>
                  <a:pt x="5321" y="3260"/>
                </a:moveTo>
                <a:lnTo>
                  <a:pt x="5321" y="3260"/>
                </a:lnTo>
                <a:cubicBezTo>
                  <a:pt x="5266" y="3378"/>
                  <a:pt x="5194" y="3434"/>
                  <a:pt x="5115" y="3442"/>
                </a:cubicBezTo>
                <a:cubicBezTo>
                  <a:pt x="5155" y="3482"/>
                  <a:pt x="5186" y="3545"/>
                  <a:pt x="5210" y="3624"/>
                </a:cubicBezTo>
                <a:cubicBezTo>
                  <a:pt x="5234" y="3695"/>
                  <a:pt x="5250" y="3767"/>
                  <a:pt x="5250" y="3830"/>
                </a:cubicBezTo>
                <a:cubicBezTo>
                  <a:pt x="5250" y="4013"/>
                  <a:pt x="5178" y="4163"/>
                  <a:pt x="5044" y="4290"/>
                </a:cubicBezTo>
                <a:cubicBezTo>
                  <a:pt x="5091" y="4370"/>
                  <a:pt x="5115" y="4457"/>
                  <a:pt x="5115" y="4552"/>
                </a:cubicBezTo>
                <a:cubicBezTo>
                  <a:pt x="5115" y="4647"/>
                  <a:pt x="5091" y="4743"/>
                  <a:pt x="5051" y="4838"/>
                </a:cubicBezTo>
                <a:cubicBezTo>
                  <a:pt x="5004" y="4933"/>
                  <a:pt x="4940" y="4996"/>
                  <a:pt x="4869" y="5036"/>
                </a:cubicBezTo>
                <a:cubicBezTo>
                  <a:pt x="4877" y="5115"/>
                  <a:pt x="4885" y="5186"/>
                  <a:pt x="4885" y="5250"/>
                </a:cubicBezTo>
                <a:cubicBezTo>
                  <a:pt x="4885" y="5678"/>
                  <a:pt x="4639" y="5892"/>
                  <a:pt x="4148" y="5892"/>
                </a:cubicBezTo>
                <a:cubicBezTo>
                  <a:pt x="3687" y="5892"/>
                  <a:pt x="3687" y="5892"/>
                  <a:pt x="3687" y="5892"/>
                </a:cubicBezTo>
                <a:cubicBezTo>
                  <a:pt x="3346" y="5892"/>
                  <a:pt x="2910" y="5797"/>
                  <a:pt x="2371" y="5615"/>
                </a:cubicBezTo>
                <a:cubicBezTo>
                  <a:pt x="2363" y="5607"/>
                  <a:pt x="2323" y="5599"/>
                  <a:pt x="2260" y="5575"/>
                </a:cubicBezTo>
                <a:cubicBezTo>
                  <a:pt x="2197" y="5551"/>
                  <a:pt x="2157" y="5535"/>
                  <a:pt x="2125" y="5528"/>
                </a:cubicBezTo>
                <a:cubicBezTo>
                  <a:pt x="2093" y="5512"/>
                  <a:pt x="2054" y="5504"/>
                  <a:pt x="1990" y="5480"/>
                </a:cubicBezTo>
                <a:cubicBezTo>
                  <a:pt x="1927" y="5464"/>
                  <a:pt x="1879" y="5448"/>
                  <a:pt x="1848" y="5440"/>
                </a:cubicBezTo>
                <a:cubicBezTo>
                  <a:pt x="1808" y="5432"/>
                  <a:pt x="1769" y="5424"/>
                  <a:pt x="1721" y="5417"/>
                </a:cubicBezTo>
                <a:cubicBezTo>
                  <a:pt x="1673" y="5408"/>
                  <a:pt x="1633" y="5401"/>
                  <a:pt x="1594" y="5401"/>
                </a:cubicBezTo>
                <a:cubicBezTo>
                  <a:pt x="1475" y="5401"/>
                  <a:pt x="1475" y="5401"/>
                  <a:pt x="1475" y="5401"/>
                </a:cubicBezTo>
                <a:cubicBezTo>
                  <a:pt x="1475" y="2950"/>
                  <a:pt x="1475" y="2950"/>
                  <a:pt x="1475" y="2950"/>
                </a:cubicBezTo>
                <a:cubicBezTo>
                  <a:pt x="1594" y="2950"/>
                  <a:pt x="1594" y="2950"/>
                  <a:pt x="1594" y="2950"/>
                </a:cubicBezTo>
                <a:cubicBezTo>
                  <a:pt x="1642" y="2950"/>
                  <a:pt x="1681" y="2934"/>
                  <a:pt x="1737" y="2911"/>
                </a:cubicBezTo>
                <a:cubicBezTo>
                  <a:pt x="1784" y="2887"/>
                  <a:pt x="1832" y="2855"/>
                  <a:pt x="1887" y="2807"/>
                </a:cubicBezTo>
                <a:cubicBezTo>
                  <a:pt x="1943" y="2760"/>
                  <a:pt x="1990" y="2720"/>
                  <a:pt x="2038" y="2673"/>
                </a:cubicBezTo>
                <a:cubicBezTo>
                  <a:pt x="2077" y="2625"/>
                  <a:pt x="2133" y="2569"/>
                  <a:pt x="2189" y="2506"/>
                </a:cubicBezTo>
                <a:cubicBezTo>
                  <a:pt x="2244" y="2435"/>
                  <a:pt x="2292" y="2379"/>
                  <a:pt x="2323" y="2340"/>
                </a:cubicBezTo>
                <a:cubicBezTo>
                  <a:pt x="2355" y="2300"/>
                  <a:pt x="2395" y="2244"/>
                  <a:pt x="2442" y="2181"/>
                </a:cubicBezTo>
                <a:cubicBezTo>
                  <a:pt x="2490" y="2118"/>
                  <a:pt x="2522" y="2086"/>
                  <a:pt x="2530" y="2070"/>
                </a:cubicBezTo>
                <a:cubicBezTo>
                  <a:pt x="2672" y="1895"/>
                  <a:pt x="2767" y="1777"/>
                  <a:pt x="2823" y="1721"/>
                </a:cubicBezTo>
                <a:cubicBezTo>
                  <a:pt x="2926" y="1610"/>
                  <a:pt x="3005" y="1467"/>
                  <a:pt x="3053" y="1301"/>
                </a:cubicBezTo>
                <a:cubicBezTo>
                  <a:pt x="3101" y="1126"/>
                  <a:pt x="3140" y="967"/>
                  <a:pt x="3172" y="817"/>
                </a:cubicBezTo>
                <a:cubicBezTo>
                  <a:pt x="3204" y="666"/>
                  <a:pt x="3251" y="555"/>
                  <a:pt x="3315" y="492"/>
                </a:cubicBezTo>
                <a:cubicBezTo>
                  <a:pt x="3561" y="492"/>
                  <a:pt x="3727" y="555"/>
                  <a:pt x="3806" y="674"/>
                </a:cubicBezTo>
                <a:cubicBezTo>
                  <a:pt x="3886" y="793"/>
                  <a:pt x="3933" y="976"/>
                  <a:pt x="3933" y="1229"/>
                </a:cubicBezTo>
                <a:cubicBezTo>
                  <a:pt x="3933" y="1380"/>
                  <a:pt x="3870" y="1586"/>
                  <a:pt x="3743" y="1848"/>
                </a:cubicBezTo>
                <a:cubicBezTo>
                  <a:pt x="3624" y="2101"/>
                  <a:pt x="3561" y="2308"/>
                  <a:pt x="3561" y="2458"/>
                </a:cubicBezTo>
                <a:cubicBezTo>
                  <a:pt x="4909" y="2458"/>
                  <a:pt x="4909" y="2458"/>
                  <a:pt x="4909" y="2458"/>
                </a:cubicBezTo>
                <a:cubicBezTo>
                  <a:pt x="5044" y="2458"/>
                  <a:pt x="5155" y="2506"/>
                  <a:pt x="5250" y="2601"/>
                </a:cubicBezTo>
                <a:cubicBezTo>
                  <a:pt x="5353" y="2704"/>
                  <a:pt x="5400" y="2816"/>
                  <a:pt x="5400" y="2950"/>
                </a:cubicBezTo>
                <a:cubicBezTo>
                  <a:pt x="5400" y="3038"/>
                  <a:pt x="5377" y="3140"/>
                  <a:pt x="5321" y="3260"/>
                </a:cubicBezTo>
                <a:close/>
                <a:moveTo>
                  <a:pt x="5321" y="3260"/>
                </a:moveTo>
                <a:lnTo>
                  <a:pt x="5321" y="3260"/>
                </a:lnTo>
                <a:close/>
              </a:path>
            </a:pathLst>
          </a:custGeom>
          <a:gradFill>
            <a:gsLst>
              <a:gs pos="0">
                <a:srgbClr val="25876B"/>
              </a:gs>
              <a:gs pos="48000">
                <a:srgbClr val="30B38E"/>
              </a:gs>
              <a:gs pos="100000">
                <a:srgbClr val="2D1E4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txBody>
          <a:bodyPr wrap="none" anchor="ctr"/>
          <a:lstStyle/>
          <a:p>
            <a:endParaRPr lang="en-US" sz="7197" b="1" dirty="0">
              <a:latin typeface="Oswald Bold" charset="0"/>
              <a:ea typeface="Oswald Bold" charset="0"/>
              <a:cs typeface="Oswald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8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Custom 7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0E6DE5"/>
      </a:accent1>
      <a:accent2>
        <a:srgbClr val="14A5FF"/>
      </a:accent2>
      <a:accent3>
        <a:srgbClr val="FFC625"/>
      </a:accent3>
      <a:accent4>
        <a:srgbClr val="2ADEC8"/>
      </a:accent4>
      <a:accent5>
        <a:srgbClr val="5C6F7A"/>
      </a:accent5>
      <a:accent6>
        <a:srgbClr val="E7E8EA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28985</TotalTime>
  <Words>515</Words>
  <Application>Microsoft Office PowerPoint</Application>
  <PresentationFormat>Custom</PresentationFormat>
  <Paragraphs>45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Breathe Fire</vt:lpstr>
      <vt:lpstr>Lato Light</vt:lpstr>
      <vt:lpstr>Monotype Corsiva</vt:lpstr>
      <vt:lpstr>Nunito Light</vt:lpstr>
      <vt:lpstr>Oswald Bold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Dulal Dey</cp:lastModifiedBy>
  <cp:revision>6538</cp:revision>
  <dcterms:created xsi:type="dcterms:W3CDTF">2014-11-12T21:47:38Z</dcterms:created>
  <dcterms:modified xsi:type="dcterms:W3CDTF">2023-03-24T07:20:12Z</dcterms:modified>
  <cp:category/>
</cp:coreProperties>
</file>